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10688638" cy="1512411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1pPr>
    <a:lvl2pPr marL="736600" indent="-279400" algn="l" rtl="0" eaLnBrk="0" fontAlgn="base" hangingPunct="0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2pPr>
    <a:lvl3pPr marL="1474788" indent="-560388" algn="l" rtl="0" eaLnBrk="0" fontAlgn="base" hangingPunct="0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3pPr>
    <a:lvl4pPr marL="2211388" indent="-839788" algn="l" rtl="0" eaLnBrk="0" fontAlgn="base" hangingPunct="0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4pPr>
    <a:lvl5pPr marL="2949575" indent="-1120775" algn="l" rtl="0" eaLnBrk="0" fontAlgn="base" hangingPunct="0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sz="3900"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sz="3900"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sz="3900"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sz="3900"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1221"/>
    <a:srgbClr val="890845"/>
    <a:srgbClr val="89F45D"/>
    <a:srgbClr val="006F33"/>
    <a:srgbClr val="00663C"/>
    <a:srgbClr val="006633"/>
    <a:srgbClr val="5F5E5B"/>
    <a:srgbClr val="FD5485"/>
    <a:srgbClr val="D70211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4" d="100"/>
          <a:sy n="74" d="100"/>
        </p:scale>
        <p:origin x="-546" y="3084"/>
      </p:cViewPr>
      <p:guideLst>
        <p:guide orient="horz" pos="4763"/>
        <p:guide pos="33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" charset="0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" charset="0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4388" y="744538"/>
            <a:ext cx="26289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" charset="0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4EFF1C-419A-479F-B413-3D0AD0ADEAD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415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1pPr>
    <a:lvl2pPr marL="73660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pitchFamily="-1" charset="0"/>
        <a:ea typeface="ＭＳ Ｐゴシック" pitchFamily="-1" charset="-128"/>
        <a:cs typeface="+mn-cs"/>
      </a:defRPr>
    </a:lvl2pPr>
    <a:lvl3pPr marL="14747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pitchFamily="-1" charset="0"/>
        <a:ea typeface="ＭＳ Ｐゴシック" pitchFamily="-1" charset="-128"/>
        <a:cs typeface="+mn-cs"/>
      </a:defRPr>
    </a:lvl3pPr>
    <a:lvl4pPr marL="22113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pitchFamily="-1" charset="0"/>
        <a:ea typeface="ＭＳ Ｐゴシック" pitchFamily="-1" charset="-128"/>
        <a:cs typeface="+mn-cs"/>
      </a:defRPr>
    </a:lvl4pPr>
    <a:lvl5pPr marL="29495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pitchFamily="-1" charset="0"/>
        <a:ea typeface="ＭＳ Ｐゴシック" pitchFamily="-1" charset="-128"/>
        <a:cs typeface="+mn-cs"/>
      </a:defRPr>
    </a:lvl5pPr>
    <a:lvl6pPr marL="3687318" algn="l" defTabSz="7374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24782" algn="l" defTabSz="7374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62245" algn="l" defTabSz="7374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99709" algn="l" defTabSz="73746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5BF817-7D44-4773-AD3D-856BE308FE4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5BF817-7D44-4773-AD3D-856BE308FE4B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5BF817-7D44-4773-AD3D-856BE308FE4B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5BF817-7D44-4773-AD3D-856BE308FE4B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5BF817-7D44-4773-AD3D-856BE308FE4B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48" y="4697403"/>
            <a:ext cx="9085342" cy="3242756"/>
          </a:xfrm>
        </p:spPr>
        <p:txBody>
          <a:bodyPr/>
          <a:lstStyle/>
          <a:p>
            <a:r>
              <a:rPr lang="mi-N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296" y="8570331"/>
            <a:ext cx="7482047" cy="3865051"/>
          </a:xfrm>
        </p:spPr>
        <p:txBody>
          <a:bodyPr/>
          <a:lstStyle>
            <a:lvl1pPr marL="0" indent="0" algn="ctr">
              <a:buNone/>
              <a:defRPr/>
            </a:lvl1pPr>
            <a:lvl2pPr marL="737464" indent="0" algn="ctr">
              <a:buNone/>
              <a:defRPr/>
            </a:lvl2pPr>
            <a:lvl3pPr marL="1474927" indent="0" algn="ctr">
              <a:buNone/>
              <a:defRPr/>
            </a:lvl3pPr>
            <a:lvl4pPr marL="2212391" indent="0" algn="ctr">
              <a:buNone/>
              <a:defRPr/>
            </a:lvl4pPr>
            <a:lvl5pPr marL="2949854" indent="0" algn="ctr">
              <a:buNone/>
              <a:defRPr/>
            </a:lvl5pPr>
            <a:lvl6pPr marL="3687318" indent="0" algn="ctr">
              <a:buNone/>
              <a:defRPr/>
            </a:lvl6pPr>
            <a:lvl7pPr marL="4424782" indent="0" algn="ctr">
              <a:buNone/>
              <a:defRPr/>
            </a:lvl7pPr>
            <a:lvl8pPr marL="5162245" indent="0" algn="ctr">
              <a:buNone/>
              <a:defRPr/>
            </a:lvl8pPr>
            <a:lvl9pPr marL="5899709" indent="0" algn="ctr">
              <a:buNone/>
              <a:defRPr/>
            </a:lvl9pPr>
          </a:lstStyle>
          <a:p>
            <a:r>
              <a:rPr lang="mi-NZ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C52419-66E7-4312-A076-4D59E098409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i-N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mi-NZ" smtClean="0"/>
              <a:t>Click to edit Master text styles</a:t>
            </a:r>
          </a:p>
          <a:p>
            <a:pPr lvl="1"/>
            <a:r>
              <a:rPr lang="mi-NZ" smtClean="0"/>
              <a:t>Second level</a:t>
            </a:r>
          </a:p>
          <a:p>
            <a:pPr lvl="2"/>
            <a:r>
              <a:rPr lang="mi-NZ" smtClean="0"/>
              <a:t>Third level</a:t>
            </a:r>
          </a:p>
          <a:p>
            <a:pPr lvl="3"/>
            <a:r>
              <a:rPr lang="mi-NZ" smtClean="0"/>
              <a:t>Fourth level</a:t>
            </a:r>
          </a:p>
          <a:p>
            <a:pPr lvl="4"/>
            <a:r>
              <a:rPr lang="mi-NZ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198F59-B4DB-4A93-B864-FDACB613CCE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15655" y="1344366"/>
            <a:ext cx="2271336" cy="12099290"/>
          </a:xfrm>
        </p:spPr>
        <p:txBody>
          <a:bodyPr vert="eaVert"/>
          <a:lstStyle/>
          <a:p>
            <a:r>
              <a:rPr lang="mi-N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1649" y="1344366"/>
            <a:ext cx="6576481" cy="12099290"/>
          </a:xfrm>
        </p:spPr>
        <p:txBody>
          <a:bodyPr vert="eaVert"/>
          <a:lstStyle/>
          <a:p>
            <a:pPr lvl="0"/>
            <a:r>
              <a:rPr lang="mi-NZ" smtClean="0"/>
              <a:t>Click to edit Master text styles</a:t>
            </a:r>
          </a:p>
          <a:p>
            <a:pPr lvl="1"/>
            <a:r>
              <a:rPr lang="mi-NZ" smtClean="0"/>
              <a:t>Second level</a:t>
            </a:r>
          </a:p>
          <a:p>
            <a:pPr lvl="2"/>
            <a:r>
              <a:rPr lang="mi-NZ" smtClean="0"/>
              <a:t>Third level</a:t>
            </a:r>
          </a:p>
          <a:p>
            <a:pPr lvl="3"/>
            <a:r>
              <a:rPr lang="mi-NZ" smtClean="0"/>
              <a:t>Fourth level</a:t>
            </a:r>
          </a:p>
          <a:p>
            <a:pPr lvl="4"/>
            <a:r>
              <a:rPr lang="mi-NZ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0D90B4-0636-4D1C-9BFA-9DB7D62E8A6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i-N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mi-NZ" smtClean="0"/>
              <a:t>Click to edit Master text styles</a:t>
            </a:r>
          </a:p>
          <a:p>
            <a:pPr lvl="1"/>
            <a:r>
              <a:rPr lang="mi-NZ" smtClean="0"/>
              <a:t>Second level</a:t>
            </a:r>
          </a:p>
          <a:p>
            <a:pPr lvl="2"/>
            <a:r>
              <a:rPr lang="mi-NZ" smtClean="0"/>
              <a:t>Third level</a:t>
            </a:r>
          </a:p>
          <a:p>
            <a:pPr lvl="3"/>
            <a:r>
              <a:rPr lang="mi-NZ" smtClean="0"/>
              <a:t>Fourth level</a:t>
            </a:r>
          </a:p>
          <a:p>
            <a:pPr lvl="4"/>
            <a:r>
              <a:rPr lang="mi-NZ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1E4FC0-0C81-418B-9123-8241BCDB33B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711" y="9717769"/>
            <a:ext cx="9085342" cy="3003817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mi-N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711" y="6409369"/>
            <a:ext cx="9085342" cy="3308400"/>
          </a:xfrm>
        </p:spPr>
        <p:txBody>
          <a:bodyPr anchor="b"/>
          <a:lstStyle>
            <a:lvl1pPr marL="0" indent="0">
              <a:buNone/>
              <a:defRPr sz="3200"/>
            </a:lvl1pPr>
            <a:lvl2pPr marL="737464" indent="0">
              <a:buNone/>
              <a:defRPr sz="2900"/>
            </a:lvl2pPr>
            <a:lvl3pPr marL="1474927" indent="0">
              <a:buNone/>
              <a:defRPr sz="2600"/>
            </a:lvl3pPr>
            <a:lvl4pPr marL="2212391" indent="0">
              <a:buNone/>
              <a:defRPr sz="2300"/>
            </a:lvl4pPr>
            <a:lvl5pPr marL="2949854" indent="0">
              <a:buNone/>
              <a:defRPr sz="2300"/>
            </a:lvl5pPr>
            <a:lvl6pPr marL="3687318" indent="0">
              <a:buNone/>
              <a:defRPr sz="2300"/>
            </a:lvl6pPr>
            <a:lvl7pPr marL="4424782" indent="0">
              <a:buNone/>
              <a:defRPr sz="2300"/>
            </a:lvl7pPr>
            <a:lvl8pPr marL="5162245" indent="0">
              <a:buNone/>
              <a:defRPr sz="2300"/>
            </a:lvl8pPr>
            <a:lvl9pPr marL="5899709" indent="0">
              <a:buNone/>
              <a:defRPr sz="2300"/>
            </a:lvl9pPr>
          </a:lstStyle>
          <a:p>
            <a:pPr lvl="0"/>
            <a:r>
              <a:rPr lang="mi-NZ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3A1589-6FA2-4AFD-89D2-A048F8D1649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i-N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1648" y="4369188"/>
            <a:ext cx="4423909" cy="907446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mi-NZ" smtClean="0"/>
              <a:t>Click to edit Master text styles</a:t>
            </a:r>
          </a:p>
          <a:p>
            <a:pPr lvl="1"/>
            <a:r>
              <a:rPr lang="mi-NZ" smtClean="0"/>
              <a:t>Second level</a:t>
            </a:r>
          </a:p>
          <a:p>
            <a:pPr lvl="2"/>
            <a:r>
              <a:rPr lang="mi-NZ" smtClean="0"/>
              <a:t>Third level</a:t>
            </a:r>
          </a:p>
          <a:p>
            <a:pPr lvl="3"/>
            <a:r>
              <a:rPr lang="mi-NZ" smtClean="0"/>
              <a:t>Fourth level</a:t>
            </a:r>
          </a:p>
          <a:p>
            <a:pPr lvl="4"/>
            <a:r>
              <a:rPr lang="mi-N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3081" y="4369188"/>
            <a:ext cx="4423909" cy="907446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mi-NZ" smtClean="0"/>
              <a:t>Click to edit Master text styles</a:t>
            </a:r>
          </a:p>
          <a:p>
            <a:pPr lvl="1"/>
            <a:r>
              <a:rPr lang="mi-NZ" smtClean="0"/>
              <a:t>Second level</a:t>
            </a:r>
          </a:p>
          <a:p>
            <a:pPr lvl="2"/>
            <a:r>
              <a:rPr lang="mi-NZ" smtClean="0"/>
              <a:t>Third level</a:t>
            </a:r>
          </a:p>
          <a:p>
            <a:pPr lvl="3"/>
            <a:r>
              <a:rPr lang="mi-NZ" smtClean="0"/>
              <a:t>Fourth level</a:t>
            </a:r>
          </a:p>
          <a:p>
            <a:pPr lvl="4"/>
            <a:r>
              <a:rPr lang="mi-NZ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9F7588-F494-48DE-B1A2-3FB842086C5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606541"/>
            <a:ext cx="9619774" cy="2520686"/>
          </a:xfrm>
        </p:spPr>
        <p:txBody>
          <a:bodyPr/>
          <a:lstStyle>
            <a:lvl1pPr>
              <a:defRPr/>
            </a:lvl1pPr>
          </a:lstStyle>
          <a:p>
            <a:r>
              <a:rPr lang="mi-N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3384547"/>
            <a:ext cx="4723290" cy="14126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464" indent="0">
              <a:buNone/>
              <a:defRPr sz="3200" b="1"/>
            </a:lvl2pPr>
            <a:lvl3pPr marL="1474927" indent="0">
              <a:buNone/>
              <a:defRPr sz="2900" b="1"/>
            </a:lvl3pPr>
            <a:lvl4pPr marL="2212391" indent="0">
              <a:buNone/>
              <a:defRPr sz="2600" b="1"/>
            </a:lvl4pPr>
            <a:lvl5pPr marL="2949854" indent="0">
              <a:buNone/>
              <a:defRPr sz="2600" b="1"/>
            </a:lvl5pPr>
            <a:lvl6pPr marL="3687318" indent="0">
              <a:buNone/>
              <a:defRPr sz="2600" b="1"/>
            </a:lvl6pPr>
            <a:lvl7pPr marL="4424782" indent="0">
              <a:buNone/>
              <a:defRPr sz="2600" b="1"/>
            </a:lvl7pPr>
            <a:lvl8pPr marL="5162245" indent="0">
              <a:buNone/>
              <a:defRPr sz="2600" b="1"/>
            </a:lvl8pPr>
            <a:lvl9pPr marL="5899709" indent="0">
              <a:buNone/>
              <a:defRPr sz="2600" b="1"/>
            </a:lvl9pPr>
          </a:lstStyle>
          <a:p>
            <a:pPr lvl="0"/>
            <a:r>
              <a:rPr lang="mi-N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432" y="4797181"/>
            <a:ext cx="4723290" cy="8712119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mi-NZ" smtClean="0"/>
              <a:t>Click to edit Master text styles</a:t>
            </a:r>
          </a:p>
          <a:p>
            <a:pPr lvl="1"/>
            <a:r>
              <a:rPr lang="mi-NZ" smtClean="0"/>
              <a:t>Second level</a:t>
            </a:r>
          </a:p>
          <a:p>
            <a:pPr lvl="2"/>
            <a:r>
              <a:rPr lang="mi-NZ" smtClean="0"/>
              <a:t>Third level</a:t>
            </a:r>
          </a:p>
          <a:p>
            <a:pPr lvl="3"/>
            <a:r>
              <a:rPr lang="mi-NZ" smtClean="0"/>
              <a:t>Fourth level</a:t>
            </a:r>
          </a:p>
          <a:p>
            <a:pPr lvl="4"/>
            <a:r>
              <a:rPr lang="mi-N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0918" y="3384547"/>
            <a:ext cx="4723289" cy="14126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464" indent="0">
              <a:buNone/>
              <a:defRPr sz="3200" b="1"/>
            </a:lvl2pPr>
            <a:lvl3pPr marL="1474927" indent="0">
              <a:buNone/>
              <a:defRPr sz="2900" b="1"/>
            </a:lvl3pPr>
            <a:lvl4pPr marL="2212391" indent="0">
              <a:buNone/>
              <a:defRPr sz="2600" b="1"/>
            </a:lvl4pPr>
            <a:lvl5pPr marL="2949854" indent="0">
              <a:buNone/>
              <a:defRPr sz="2600" b="1"/>
            </a:lvl5pPr>
            <a:lvl6pPr marL="3687318" indent="0">
              <a:buNone/>
              <a:defRPr sz="2600" b="1"/>
            </a:lvl6pPr>
            <a:lvl7pPr marL="4424782" indent="0">
              <a:buNone/>
              <a:defRPr sz="2600" b="1"/>
            </a:lvl7pPr>
            <a:lvl8pPr marL="5162245" indent="0">
              <a:buNone/>
              <a:defRPr sz="2600" b="1"/>
            </a:lvl8pPr>
            <a:lvl9pPr marL="5899709" indent="0">
              <a:buNone/>
              <a:defRPr sz="2600" b="1"/>
            </a:lvl9pPr>
          </a:lstStyle>
          <a:p>
            <a:pPr lvl="0"/>
            <a:r>
              <a:rPr lang="mi-N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0918" y="4797181"/>
            <a:ext cx="4723289" cy="8712119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mi-NZ" smtClean="0"/>
              <a:t>Click to edit Master text styles</a:t>
            </a:r>
          </a:p>
          <a:p>
            <a:pPr lvl="1"/>
            <a:r>
              <a:rPr lang="mi-NZ" smtClean="0"/>
              <a:t>Second level</a:t>
            </a:r>
          </a:p>
          <a:p>
            <a:pPr lvl="2"/>
            <a:r>
              <a:rPr lang="mi-NZ" smtClean="0"/>
              <a:t>Third level</a:t>
            </a:r>
          </a:p>
          <a:p>
            <a:pPr lvl="3"/>
            <a:r>
              <a:rPr lang="mi-NZ" smtClean="0"/>
              <a:t>Fourth level</a:t>
            </a:r>
          </a:p>
          <a:p>
            <a:pPr lvl="4"/>
            <a:r>
              <a:rPr lang="mi-NZ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B6FD59-E375-4384-A87C-FB4C08064F6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i-NZ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111F9F-4A4A-47BF-9DEE-C64E960B24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178F03-8D44-4252-B61C-004F74925F0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601289"/>
            <a:ext cx="3515870" cy="2562697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mi-N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61" y="601290"/>
            <a:ext cx="5975245" cy="129080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mi-NZ" smtClean="0"/>
              <a:t>Click to edit Master text styles</a:t>
            </a:r>
          </a:p>
          <a:p>
            <a:pPr lvl="1"/>
            <a:r>
              <a:rPr lang="mi-NZ" smtClean="0"/>
              <a:t>Second level</a:t>
            </a:r>
          </a:p>
          <a:p>
            <a:pPr lvl="2"/>
            <a:r>
              <a:rPr lang="mi-NZ" smtClean="0"/>
              <a:t>Third level</a:t>
            </a:r>
          </a:p>
          <a:p>
            <a:pPr lvl="3"/>
            <a:r>
              <a:rPr lang="mi-NZ" smtClean="0"/>
              <a:t>Fourth level</a:t>
            </a:r>
          </a:p>
          <a:p>
            <a:pPr lvl="4"/>
            <a:r>
              <a:rPr lang="mi-N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432" y="3163986"/>
            <a:ext cx="3515870" cy="10345313"/>
          </a:xfrm>
        </p:spPr>
        <p:txBody>
          <a:bodyPr/>
          <a:lstStyle>
            <a:lvl1pPr marL="0" indent="0">
              <a:buNone/>
              <a:defRPr sz="2300"/>
            </a:lvl1pPr>
            <a:lvl2pPr marL="737464" indent="0">
              <a:buNone/>
              <a:defRPr sz="1900"/>
            </a:lvl2pPr>
            <a:lvl3pPr marL="1474927" indent="0">
              <a:buNone/>
              <a:defRPr sz="1600"/>
            </a:lvl3pPr>
            <a:lvl4pPr marL="2212391" indent="0">
              <a:buNone/>
              <a:defRPr sz="1500"/>
            </a:lvl4pPr>
            <a:lvl5pPr marL="2949854" indent="0">
              <a:buNone/>
              <a:defRPr sz="1500"/>
            </a:lvl5pPr>
            <a:lvl6pPr marL="3687318" indent="0">
              <a:buNone/>
              <a:defRPr sz="1500"/>
            </a:lvl6pPr>
            <a:lvl7pPr marL="4424782" indent="0">
              <a:buNone/>
              <a:defRPr sz="1500"/>
            </a:lvl7pPr>
            <a:lvl8pPr marL="5162245" indent="0">
              <a:buNone/>
              <a:defRPr sz="1500"/>
            </a:lvl8pPr>
            <a:lvl9pPr marL="5899709" indent="0">
              <a:buNone/>
              <a:defRPr sz="1500"/>
            </a:lvl9pPr>
          </a:lstStyle>
          <a:p>
            <a:pPr lvl="0"/>
            <a:r>
              <a:rPr lang="mi-NZ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BF2113-71EE-487B-976C-4DEFE702594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667" y="10586879"/>
            <a:ext cx="6413183" cy="124984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mi-N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667" y="1352243"/>
            <a:ext cx="6413183" cy="9074468"/>
          </a:xfrm>
        </p:spPr>
        <p:txBody>
          <a:bodyPr/>
          <a:lstStyle>
            <a:lvl1pPr marL="0" indent="0">
              <a:buNone/>
              <a:defRPr sz="5200"/>
            </a:lvl1pPr>
            <a:lvl2pPr marL="737464" indent="0">
              <a:buNone/>
              <a:defRPr sz="4500"/>
            </a:lvl2pPr>
            <a:lvl3pPr marL="1474927" indent="0">
              <a:buNone/>
              <a:defRPr sz="3900"/>
            </a:lvl3pPr>
            <a:lvl4pPr marL="2212391" indent="0">
              <a:buNone/>
              <a:defRPr sz="3200"/>
            </a:lvl4pPr>
            <a:lvl5pPr marL="2949854" indent="0">
              <a:buNone/>
              <a:defRPr sz="3200"/>
            </a:lvl5pPr>
            <a:lvl6pPr marL="3687318" indent="0">
              <a:buNone/>
              <a:defRPr sz="3200"/>
            </a:lvl6pPr>
            <a:lvl7pPr marL="4424782" indent="0">
              <a:buNone/>
              <a:defRPr sz="3200"/>
            </a:lvl7pPr>
            <a:lvl8pPr marL="5162245" indent="0">
              <a:buNone/>
              <a:defRPr sz="3200"/>
            </a:lvl8pPr>
            <a:lvl9pPr marL="5899709" indent="0">
              <a:buNone/>
              <a:defRPr sz="32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667" y="11836719"/>
            <a:ext cx="6413183" cy="1774983"/>
          </a:xfrm>
        </p:spPr>
        <p:txBody>
          <a:bodyPr/>
          <a:lstStyle>
            <a:lvl1pPr marL="0" indent="0">
              <a:buNone/>
              <a:defRPr sz="2300"/>
            </a:lvl1pPr>
            <a:lvl2pPr marL="737464" indent="0">
              <a:buNone/>
              <a:defRPr sz="1900"/>
            </a:lvl2pPr>
            <a:lvl3pPr marL="1474927" indent="0">
              <a:buNone/>
              <a:defRPr sz="1600"/>
            </a:lvl3pPr>
            <a:lvl4pPr marL="2212391" indent="0">
              <a:buNone/>
              <a:defRPr sz="1500"/>
            </a:lvl4pPr>
            <a:lvl5pPr marL="2949854" indent="0">
              <a:buNone/>
              <a:defRPr sz="1500"/>
            </a:lvl5pPr>
            <a:lvl6pPr marL="3687318" indent="0">
              <a:buNone/>
              <a:defRPr sz="1500"/>
            </a:lvl6pPr>
            <a:lvl7pPr marL="4424782" indent="0">
              <a:buNone/>
              <a:defRPr sz="1500"/>
            </a:lvl7pPr>
            <a:lvl8pPr marL="5162245" indent="0">
              <a:buNone/>
              <a:defRPr sz="1500"/>
            </a:lvl8pPr>
            <a:lvl9pPr marL="5899709" indent="0">
              <a:buNone/>
              <a:defRPr sz="1500"/>
            </a:lvl9pPr>
          </a:lstStyle>
          <a:p>
            <a:pPr lvl="0"/>
            <a:r>
              <a:rPr lang="mi-NZ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099CDF-6E2D-4BF4-9823-F7BDDBA7B69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1688" y="1344613"/>
            <a:ext cx="9085262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7493" tIns="73746" rIns="147493" bIns="737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1688" y="4368800"/>
            <a:ext cx="9085262" cy="907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7493" tIns="73746" rIns="147493" bIns="737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1688" y="13779500"/>
            <a:ext cx="22272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7493" tIns="73746" rIns="147493" bIns="73746" numCol="1" anchor="t" anchorCtr="0" compatLnSpc="1">
            <a:prstTxWarp prst="textNoShape">
              <a:avLst/>
            </a:prstTxWarp>
          </a:bodyPr>
          <a:lstStyle>
            <a:lvl1pPr>
              <a:defRPr sz="2300">
                <a:latin typeface="Arial" pitchFamily="-1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1250" y="13779500"/>
            <a:ext cx="3386138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7493" tIns="73746" rIns="147493" bIns="73746" numCol="1" anchor="t" anchorCtr="0" compatLnSpc="1">
            <a:prstTxWarp prst="textNoShape">
              <a:avLst/>
            </a:prstTxWarp>
          </a:bodyPr>
          <a:lstStyle>
            <a:lvl1pPr algn="ctr">
              <a:defRPr sz="2300">
                <a:latin typeface="Arial" pitchFamily="-1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59688" y="13779500"/>
            <a:ext cx="22272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7493" tIns="73746" rIns="147493" bIns="73746" numCol="1" anchor="t" anchorCtr="0" compatLnSpc="1">
            <a:prstTxWarp prst="textNoShape">
              <a:avLst/>
            </a:prstTxWarp>
          </a:bodyPr>
          <a:lstStyle>
            <a:lvl1pPr algn="r">
              <a:defRPr sz="2300"/>
            </a:lvl1pPr>
          </a:lstStyle>
          <a:p>
            <a:fld id="{722DA961-3951-4E6F-9438-1DD459352EBF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5pPr>
      <a:lvl6pPr marL="737464" algn="ctr" rtl="0" fontAlgn="base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6pPr>
      <a:lvl7pPr marL="1474927" algn="ctr" rtl="0" fontAlgn="base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7pPr>
      <a:lvl8pPr marL="2212391" algn="ctr" rtl="0" fontAlgn="base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8pPr>
      <a:lvl9pPr marL="2949854" algn="ctr" rtl="0" fontAlgn="base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552450" indent="-552450" algn="l" rtl="0" eaLnBrk="0" fontAlgn="base" hangingPunct="0">
        <a:spcBef>
          <a:spcPct val="20000"/>
        </a:spcBef>
        <a:spcAft>
          <a:spcPct val="0"/>
        </a:spcAft>
        <a:buChar char="•"/>
        <a:defRPr sz="5200">
          <a:solidFill>
            <a:schemeClr val="tx1"/>
          </a:solidFill>
          <a:latin typeface="+mn-lt"/>
          <a:ea typeface="+mn-ea"/>
          <a:cs typeface="+mn-cs"/>
        </a:defRPr>
      </a:lvl1pPr>
      <a:lvl2pPr marL="1196975" indent="-460375" algn="l" rtl="0" eaLnBrk="0" fontAlgn="base" hangingPunct="0">
        <a:spcBef>
          <a:spcPct val="20000"/>
        </a:spcBef>
        <a:spcAft>
          <a:spcPct val="0"/>
        </a:spcAft>
        <a:buChar char="–"/>
        <a:defRPr sz="4500">
          <a:solidFill>
            <a:schemeClr val="tx1"/>
          </a:solidFill>
          <a:latin typeface="+mn-lt"/>
          <a:ea typeface="+mn-ea"/>
        </a:defRPr>
      </a:lvl2pPr>
      <a:lvl3pPr marL="1843088" indent="-368300" algn="l" rtl="0" eaLnBrk="0" fontAlgn="base" hangingPunct="0">
        <a:spcBef>
          <a:spcPct val="20000"/>
        </a:spcBef>
        <a:spcAft>
          <a:spcPct val="0"/>
        </a:spcAft>
        <a:buChar char="•"/>
        <a:defRPr sz="3900">
          <a:solidFill>
            <a:schemeClr val="tx1"/>
          </a:solidFill>
          <a:latin typeface="+mn-lt"/>
          <a:ea typeface="+mn-ea"/>
        </a:defRPr>
      </a:lvl3pPr>
      <a:lvl4pPr marL="2579688" indent="-368300" algn="l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  <a:ea typeface="+mn-ea"/>
        </a:defRPr>
      </a:lvl4pPr>
      <a:lvl5pPr marL="3317875" indent="-368300" algn="l" rtl="0" eaLnBrk="0" fontAlgn="base" hangingPunct="0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  <a:ea typeface="+mn-ea"/>
        </a:defRPr>
      </a:lvl5pPr>
      <a:lvl6pPr marL="4056050" indent="-368732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  <a:ea typeface="+mn-ea"/>
        </a:defRPr>
      </a:lvl6pPr>
      <a:lvl7pPr marL="4793513" indent="-368732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  <a:ea typeface="+mn-ea"/>
        </a:defRPr>
      </a:lvl7pPr>
      <a:lvl8pPr marL="5530977" indent="-368732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  <a:ea typeface="+mn-ea"/>
        </a:defRPr>
      </a:lvl8pPr>
      <a:lvl9pPr marL="6268441" indent="-368732" algn="l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464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927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391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9854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318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4782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245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9709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3.pdf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2.pd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d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5.pdf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d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5.pdf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d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5.pdf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rderPatternRebBlack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0" y="2574"/>
            <a:ext cx="10688638" cy="15118964"/>
          </a:xfrm>
          <a:prstGeom prst="rect">
            <a:avLst/>
          </a:prstGeom>
        </p:spPr>
      </p:pic>
      <p:sp>
        <p:nvSpPr>
          <p:cNvPr id="2058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153319" y="704057"/>
            <a:ext cx="8382000" cy="11201399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pPr eaLnBrk="1" hangingPunct="1">
              <a:defRPr/>
            </a:pPr>
            <a:endParaRPr lang="en-AU" sz="3600" b="1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AU" sz="6600" b="1" spc="-150" dirty="0" smtClean="0">
                <a:ln>
                  <a:solidFill>
                    <a:srgbClr val="D70211"/>
                  </a:solidFill>
                </a:ln>
                <a:solidFill>
                  <a:srgbClr val="D70211"/>
                </a:solidFill>
                <a:latin typeface="Arial Black"/>
                <a:cs typeface="Arial Black"/>
              </a:rPr>
              <a:t>CLOSURE NOTICE</a:t>
            </a:r>
          </a:p>
          <a:p>
            <a:pPr eaLnBrk="1" hangingPunct="1">
              <a:defRPr/>
            </a:pPr>
            <a:r>
              <a:rPr lang="en-AU" sz="2400" dirty="0" smtClean="0"/>
              <a:t>Engineers have assessed the seismic </a:t>
            </a:r>
            <a:br>
              <a:rPr lang="en-AU" sz="2400" dirty="0" smtClean="0"/>
            </a:br>
            <a:r>
              <a:rPr lang="en-AU" sz="2400" dirty="0" smtClean="0"/>
              <a:t>performance of this building as</a:t>
            </a:r>
          </a:p>
          <a:p>
            <a:pPr eaLnBrk="1" hangingPunct="1">
              <a:defRPr/>
            </a:pPr>
            <a:endParaRPr lang="en-AU" sz="2200" dirty="0" smtClean="0"/>
          </a:p>
          <a:p>
            <a:pPr eaLnBrk="1" hangingPunct="1">
              <a:defRPr/>
            </a:pPr>
            <a:r>
              <a:rPr lang="en-AU" sz="2900" b="1" dirty="0" smtClean="0">
                <a:solidFill>
                  <a:srgbClr val="D70211"/>
                </a:solidFill>
              </a:rPr>
              <a:t>EARTHQUAKE PRONE</a:t>
            </a:r>
            <a:br>
              <a:rPr lang="en-AU" sz="2900" b="1" dirty="0" smtClean="0">
                <a:solidFill>
                  <a:srgbClr val="D70211"/>
                </a:solidFill>
              </a:rPr>
            </a:br>
            <a:endParaRPr lang="en-AU" sz="2900" dirty="0" smtClean="0">
              <a:solidFill>
                <a:srgbClr val="D70211"/>
              </a:solidFill>
            </a:endParaRPr>
          </a:p>
          <a:p>
            <a:pPr eaLnBrk="1" hangingPunct="1">
              <a:defRPr/>
            </a:pPr>
            <a:r>
              <a:rPr lang="en-AU" sz="1800" dirty="0" smtClean="0"/>
              <a:t>meaning that you may not be safe inside or near this building </a:t>
            </a:r>
            <a:br>
              <a:rPr lang="en-AU" sz="1800" dirty="0" smtClean="0"/>
            </a:br>
            <a:r>
              <a:rPr lang="en-AU" sz="1800" dirty="0" smtClean="0"/>
              <a:t>during or after a moderate to severe earthquake.    </a:t>
            </a:r>
          </a:p>
          <a:p>
            <a:pPr algn="l" eaLnBrk="1" hangingPunct="1">
              <a:defRPr/>
            </a:pPr>
            <a:endParaRPr lang="en-AU" sz="2600" dirty="0" smtClean="0"/>
          </a:p>
          <a:p>
            <a:pPr algn="l" eaLnBrk="1" hangingPunct="1">
              <a:defRPr/>
            </a:pPr>
            <a:endParaRPr lang="en-AU" sz="2600" dirty="0" smtClean="0"/>
          </a:p>
          <a:p>
            <a:pPr algn="l" eaLnBrk="1" hangingPunct="1">
              <a:defRPr/>
            </a:pPr>
            <a:endParaRPr lang="en-AU" sz="2600" dirty="0" smtClean="0"/>
          </a:p>
          <a:p>
            <a:pPr algn="l" eaLnBrk="1" hangingPunct="1">
              <a:defRPr/>
            </a:pPr>
            <a:endParaRPr lang="en-AU" sz="2600" dirty="0" smtClean="0"/>
          </a:p>
          <a:p>
            <a:pPr algn="l" eaLnBrk="1" hangingPunct="1">
              <a:defRPr/>
            </a:pPr>
            <a:endParaRPr lang="en-AU" sz="2600" dirty="0" smtClean="0"/>
          </a:p>
          <a:p>
            <a:pPr eaLnBrk="1" hangingPunct="1">
              <a:defRPr/>
            </a:pPr>
            <a:endParaRPr lang="en-AU" sz="2200" dirty="0" smtClean="0"/>
          </a:p>
          <a:p>
            <a:pPr eaLnBrk="1" hangingPunct="1">
              <a:defRPr/>
            </a:pPr>
            <a:endParaRPr lang="en-AU" sz="2200" dirty="0" smtClean="0"/>
          </a:p>
          <a:p>
            <a:pPr eaLnBrk="1" hangingPunct="1">
              <a:defRPr/>
            </a:pPr>
            <a:endParaRPr lang="en-AU" sz="2200" dirty="0" smtClean="0"/>
          </a:p>
          <a:p>
            <a:pPr eaLnBrk="1" hangingPunct="1">
              <a:defRPr/>
            </a:pPr>
            <a:endParaRPr lang="en-AU" sz="2200" dirty="0" smtClean="0"/>
          </a:p>
          <a:p>
            <a:pPr eaLnBrk="1" hangingPunct="1">
              <a:defRPr/>
            </a:pPr>
            <a:endParaRPr lang="en-AU" sz="1800" dirty="0" smtClean="0"/>
          </a:p>
          <a:p>
            <a:pPr eaLnBrk="1" hangingPunct="1">
              <a:defRPr/>
            </a:pPr>
            <a:r>
              <a:rPr lang="en-AU" sz="1800" dirty="0" smtClean="0"/>
              <a:t/>
            </a:r>
            <a:br>
              <a:rPr lang="en-AU" sz="1800" dirty="0" smtClean="0"/>
            </a:br>
            <a:r>
              <a:rPr lang="en-AU" sz="1800" b="1" dirty="0" smtClean="0"/>
              <a:t>No person must enter this building without </a:t>
            </a:r>
          </a:p>
          <a:p>
            <a:pPr eaLnBrk="1" hangingPunct="1">
              <a:defRPr/>
            </a:pPr>
            <a:r>
              <a:rPr lang="en-AU" sz="1800" b="1" dirty="0" smtClean="0"/>
              <a:t>express permission</a:t>
            </a:r>
            <a:endParaRPr lang="en-AU" sz="2000" b="1" dirty="0" smtClean="0"/>
          </a:p>
          <a:p>
            <a:pPr eaLnBrk="1" hangingPunct="1">
              <a:defRPr/>
            </a:pPr>
            <a:endParaRPr lang="en-AU" sz="2000" b="1" dirty="0" smtClean="0"/>
          </a:p>
        </p:txBody>
      </p:sp>
      <p:sp>
        <p:nvSpPr>
          <p:cNvPr id="14342" name="Rectangle 15"/>
          <p:cNvSpPr>
            <a:spLocks noChangeArrowheads="1"/>
          </p:cNvSpPr>
          <p:nvPr/>
        </p:nvSpPr>
        <p:spPr bwMode="auto">
          <a:xfrm>
            <a:off x="3478213" y="13504862"/>
            <a:ext cx="3733800" cy="681929"/>
          </a:xfrm>
          <a:prstGeom prst="rect">
            <a:avLst/>
          </a:prstGeom>
          <a:solidFill>
            <a:srgbClr val="AD122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endParaRPr lang="en-NZ" dirty="0"/>
          </a:p>
        </p:txBody>
      </p:sp>
      <p:sp>
        <p:nvSpPr>
          <p:cNvPr id="14343" name="TextBox 16"/>
          <p:cNvSpPr txBox="1">
            <a:spLocks noChangeArrowheads="1"/>
          </p:cNvSpPr>
          <p:nvPr/>
        </p:nvSpPr>
        <p:spPr bwMode="auto">
          <a:xfrm>
            <a:off x="4118626" y="13581063"/>
            <a:ext cx="25210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2000" dirty="0" smtClean="0">
                <a:solidFill>
                  <a:schemeClr val="bg1"/>
                </a:solidFill>
              </a:rPr>
              <a:t>www.stronger.org.nz</a:t>
            </a:r>
            <a:endParaRPr lang="en-AU" sz="2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64372" y="11450486"/>
            <a:ext cx="8229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defRPr/>
            </a:pPr>
            <a:r>
              <a:rPr lang="en-AU" sz="1400" b="1" dirty="0" smtClean="0"/>
              <a:t>FOR MORE INFORMATION CONTACT:</a:t>
            </a:r>
          </a:p>
          <a:p>
            <a:pPr algn="ctr" eaLnBrk="1" hangingPunct="1">
              <a:defRPr/>
            </a:pPr>
            <a:endParaRPr lang="en-AU" sz="1400" b="1" dirty="0" smtClean="0"/>
          </a:p>
          <a:p>
            <a:pPr eaLnBrk="1" hangingPunct="1">
              <a:defRPr/>
            </a:pPr>
            <a:r>
              <a:rPr lang="en-AU" sz="1800" dirty="0" smtClean="0">
                <a:solidFill>
                  <a:srgbClr val="0070C0"/>
                </a:solidFill>
              </a:rPr>
              <a:t>	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087100" y="9245600"/>
            <a:ext cx="184666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4" name="Picture 13" descr="riskOfFailureDiagram2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1572419" y="5545832"/>
            <a:ext cx="7543800" cy="3441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3" descr="BorderPattern.pd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0688638" cy="1511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153319" y="704057"/>
            <a:ext cx="8382000" cy="11201399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pPr eaLnBrk="1" hangingPunct="1">
              <a:defRPr/>
            </a:pPr>
            <a:endParaRPr lang="en-AU" sz="3600" b="1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AU" sz="6600" b="1" dirty="0" smtClean="0">
                <a:ln>
                  <a:solidFill>
                    <a:srgbClr val="D70211"/>
                  </a:solidFill>
                </a:ln>
                <a:solidFill>
                  <a:srgbClr val="D70211"/>
                </a:solidFill>
                <a:latin typeface="Arial Black"/>
                <a:cs typeface="Arial Black"/>
              </a:rPr>
              <a:t>HAZARD NOTICE</a:t>
            </a:r>
          </a:p>
          <a:p>
            <a:pPr eaLnBrk="1" hangingPunct="1">
              <a:defRPr/>
            </a:pPr>
            <a:r>
              <a:rPr lang="en-AU" sz="2400" dirty="0" smtClean="0"/>
              <a:t>Engineers have assessed the seismic performance </a:t>
            </a:r>
            <a:br>
              <a:rPr lang="en-AU" sz="2400" dirty="0" smtClean="0"/>
            </a:br>
            <a:r>
              <a:rPr lang="en-AU" sz="2400" dirty="0" smtClean="0"/>
              <a:t>of this building as potentially</a:t>
            </a:r>
          </a:p>
          <a:p>
            <a:pPr eaLnBrk="1" hangingPunct="1">
              <a:defRPr/>
            </a:pPr>
            <a:endParaRPr lang="en-AU" sz="2200" dirty="0" smtClean="0"/>
          </a:p>
          <a:p>
            <a:pPr eaLnBrk="1" hangingPunct="1">
              <a:defRPr/>
            </a:pPr>
            <a:r>
              <a:rPr lang="en-AU" sz="2900" b="1" dirty="0" smtClean="0">
                <a:solidFill>
                  <a:srgbClr val="D70211"/>
                </a:solidFill>
              </a:rPr>
              <a:t>EARTHQUAKE PRONE</a:t>
            </a:r>
            <a:br>
              <a:rPr lang="en-AU" sz="2900" b="1" dirty="0" smtClean="0">
                <a:solidFill>
                  <a:srgbClr val="D70211"/>
                </a:solidFill>
              </a:rPr>
            </a:br>
            <a:endParaRPr lang="en-AU" sz="2900" dirty="0" smtClean="0">
              <a:solidFill>
                <a:srgbClr val="D70211"/>
              </a:solidFill>
            </a:endParaRPr>
          </a:p>
          <a:p>
            <a:pPr eaLnBrk="1" hangingPunct="1">
              <a:defRPr/>
            </a:pPr>
            <a:r>
              <a:rPr lang="en-AU" sz="1800" dirty="0" smtClean="0"/>
              <a:t>meaning that you may not be safe inside or near this building </a:t>
            </a:r>
            <a:br>
              <a:rPr lang="en-AU" sz="1800" dirty="0" smtClean="0"/>
            </a:br>
            <a:r>
              <a:rPr lang="en-AU" sz="1800" dirty="0" smtClean="0"/>
              <a:t>during or after a moderate to severe earthquake.    </a:t>
            </a:r>
          </a:p>
          <a:p>
            <a:pPr algn="l" eaLnBrk="1" hangingPunct="1">
              <a:defRPr/>
            </a:pPr>
            <a:endParaRPr lang="en-AU" sz="2600" dirty="0" smtClean="0"/>
          </a:p>
          <a:p>
            <a:pPr algn="l" eaLnBrk="1" hangingPunct="1">
              <a:defRPr/>
            </a:pPr>
            <a:endParaRPr lang="en-AU" sz="2600" dirty="0" smtClean="0"/>
          </a:p>
          <a:p>
            <a:pPr algn="l" eaLnBrk="1" hangingPunct="1">
              <a:defRPr/>
            </a:pPr>
            <a:endParaRPr lang="en-AU" sz="2600" dirty="0" smtClean="0"/>
          </a:p>
          <a:p>
            <a:pPr algn="l" eaLnBrk="1" hangingPunct="1">
              <a:defRPr/>
            </a:pPr>
            <a:endParaRPr lang="en-AU" sz="2600" dirty="0" smtClean="0"/>
          </a:p>
          <a:p>
            <a:pPr algn="l" eaLnBrk="1" hangingPunct="1">
              <a:defRPr/>
            </a:pPr>
            <a:endParaRPr lang="en-AU" sz="2600" dirty="0" smtClean="0"/>
          </a:p>
          <a:p>
            <a:pPr eaLnBrk="1" hangingPunct="1">
              <a:defRPr/>
            </a:pPr>
            <a:endParaRPr lang="en-AU" sz="2200" dirty="0" smtClean="0"/>
          </a:p>
          <a:p>
            <a:pPr eaLnBrk="1" hangingPunct="1">
              <a:defRPr/>
            </a:pPr>
            <a:endParaRPr lang="en-AU" sz="2200" dirty="0" smtClean="0"/>
          </a:p>
          <a:p>
            <a:pPr eaLnBrk="1" hangingPunct="1">
              <a:defRPr/>
            </a:pPr>
            <a:endParaRPr lang="en-AU" sz="2200" dirty="0" smtClean="0"/>
          </a:p>
          <a:p>
            <a:pPr eaLnBrk="1" hangingPunct="1">
              <a:defRPr/>
            </a:pPr>
            <a:endParaRPr lang="en-AU" sz="2200" dirty="0" smtClean="0"/>
          </a:p>
          <a:p>
            <a:pPr eaLnBrk="1" hangingPunct="1">
              <a:defRPr/>
            </a:pPr>
            <a:endParaRPr lang="en-AU" sz="4000" dirty="0" smtClean="0"/>
          </a:p>
          <a:p>
            <a:pPr eaLnBrk="1" hangingPunct="1">
              <a:defRPr/>
            </a:pPr>
            <a:r>
              <a:rPr lang="en-AU" sz="1800" dirty="0" smtClean="0"/>
              <a:t>This building may be used while we await further investigation, consultation, and a decision on ongoing use</a:t>
            </a:r>
          </a:p>
          <a:p>
            <a:pPr eaLnBrk="1" hangingPunct="1">
              <a:defRPr/>
            </a:pPr>
            <a:r>
              <a:rPr lang="en-AU" sz="1800" dirty="0" smtClean="0"/>
              <a:t/>
            </a:r>
            <a:br>
              <a:rPr lang="en-AU" sz="1800" dirty="0" smtClean="0"/>
            </a:br>
            <a:r>
              <a:rPr lang="en-AU" sz="1800" b="1" dirty="0" smtClean="0"/>
              <a:t>Every person must make their own judgment </a:t>
            </a:r>
            <a:br>
              <a:rPr lang="en-AU" sz="1800" b="1" dirty="0" smtClean="0"/>
            </a:br>
            <a:r>
              <a:rPr lang="en-AU" sz="1800" b="1" dirty="0" smtClean="0"/>
              <a:t>about entering this building.</a:t>
            </a:r>
            <a:endParaRPr lang="en-AU" sz="2600" b="1" dirty="0" smtClean="0"/>
          </a:p>
          <a:p>
            <a:pPr eaLnBrk="1" hangingPunct="1">
              <a:defRPr/>
            </a:pPr>
            <a:endParaRPr lang="en-AU" sz="2000" b="1" dirty="0" smtClean="0"/>
          </a:p>
          <a:p>
            <a:pPr eaLnBrk="1" hangingPunct="1">
              <a:defRPr/>
            </a:pPr>
            <a:endParaRPr lang="en-AU" sz="2000" b="1" dirty="0" smtClean="0"/>
          </a:p>
        </p:txBody>
      </p:sp>
      <p:sp>
        <p:nvSpPr>
          <p:cNvPr id="14342" name="Rectangle 15"/>
          <p:cNvSpPr>
            <a:spLocks noChangeArrowheads="1"/>
          </p:cNvSpPr>
          <p:nvPr/>
        </p:nvSpPr>
        <p:spPr bwMode="auto">
          <a:xfrm>
            <a:off x="3478213" y="13504862"/>
            <a:ext cx="3733800" cy="681929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endParaRPr lang="en-NZ" dirty="0"/>
          </a:p>
        </p:txBody>
      </p:sp>
      <p:sp>
        <p:nvSpPr>
          <p:cNvPr id="14343" name="TextBox 16"/>
          <p:cNvSpPr txBox="1">
            <a:spLocks noChangeArrowheads="1"/>
          </p:cNvSpPr>
          <p:nvPr/>
        </p:nvSpPr>
        <p:spPr bwMode="auto">
          <a:xfrm>
            <a:off x="4118626" y="13581063"/>
            <a:ext cx="25210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2000" dirty="0" smtClean="0"/>
              <a:t>www.stronger.org.nz</a:t>
            </a:r>
            <a:endParaRPr lang="en-A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229519" y="11905456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defRPr/>
            </a:pPr>
            <a:r>
              <a:rPr lang="en-AU" sz="1100" b="1" dirty="0" smtClean="0"/>
              <a:t>FOR MORE INFORMATION CONTACT:</a:t>
            </a:r>
          </a:p>
          <a:p>
            <a:pPr algn="ctr" eaLnBrk="1" hangingPunct="1">
              <a:defRPr/>
            </a:pPr>
            <a:endParaRPr lang="en-AU" sz="1100" b="1" dirty="0" smtClean="0"/>
          </a:p>
          <a:p>
            <a:pPr eaLnBrk="1" hangingPunct="1">
              <a:defRPr/>
            </a:pPr>
            <a:r>
              <a:rPr lang="en-AU" sz="1400" dirty="0" smtClean="0">
                <a:solidFill>
                  <a:srgbClr val="0070C0"/>
                </a:solidFill>
              </a:rPr>
              <a:t>		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087100" y="9245600"/>
            <a:ext cx="184666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4" name="Picture 13" descr="riskOfFailureDiagram2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1572419" y="5841206"/>
            <a:ext cx="7543800" cy="344170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 bwMode="auto">
          <a:xfrm>
            <a:off x="8296647" y="5841206"/>
            <a:ext cx="0" cy="316101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7936607" y="900221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12%</a:t>
            </a:r>
            <a:endParaRPr lang="en-NZ" sz="1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842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BorderPatternOrangeYellow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0" y="2574"/>
            <a:ext cx="10688638" cy="15118964"/>
          </a:xfrm>
          <a:prstGeom prst="rect">
            <a:avLst/>
          </a:prstGeom>
        </p:spPr>
      </p:pic>
      <p:sp>
        <p:nvSpPr>
          <p:cNvPr id="2058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153319" y="704057"/>
            <a:ext cx="8382000" cy="11201399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pPr eaLnBrk="1" hangingPunct="1">
              <a:defRPr/>
            </a:pPr>
            <a:endParaRPr lang="en-AU" sz="3600" b="1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AU" sz="6600" b="1" dirty="0" smtClean="0">
                <a:solidFill>
                  <a:srgbClr val="FF6600"/>
                </a:solidFill>
                <a:latin typeface="Arial Black"/>
                <a:cs typeface="Arial Black"/>
              </a:rPr>
              <a:t>SAFETY NOTICE</a:t>
            </a:r>
          </a:p>
          <a:p>
            <a:pPr eaLnBrk="1" hangingPunct="1">
              <a:defRPr/>
            </a:pPr>
            <a:r>
              <a:rPr lang="en-AU" sz="2400" dirty="0" smtClean="0"/>
              <a:t>Engineers have assessed the seismic </a:t>
            </a:r>
            <a:br>
              <a:rPr lang="en-AU" sz="2400" dirty="0" smtClean="0"/>
            </a:br>
            <a:r>
              <a:rPr lang="en-AU" sz="2400" dirty="0" smtClean="0"/>
              <a:t>performance of this</a:t>
            </a:r>
            <a:r>
              <a:rPr lang="en-AU" sz="2400" dirty="0" smtClean="0">
                <a:solidFill>
                  <a:srgbClr val="0070C0"/>
                </a:solidFill>
              </a:rPr>
              <a:t> </a:t>
            </a:r>
            <a:r>
              <a:rPr lang="en-AU" sz="2400" dirty="0" smtClean="0"/>
              <a:t>building as potentially an</a:t>
            </a:r>
          </a:p>
          <a:p>
            <a:pPr eaLnBrk="1" hangingPunct="1">
              <a:defRPr/>
            </a:pPr>
            <a:endParaRPr lang="en-AU" sz="2400" dirty="0" smtClean="0"/>
          </a:p>
          <a:p>
            <a:pPr eaLnBrk="1" hangingPunct="1">
              <a:defRPr/>
            </a:pPr>
            <a:r>
              <a:rPr lang="en-AU" sz="3600" b="1" dirty="0" smtClean="0">
                <a:solidFill>
                  <a:srgbClr val="FFC000"/>
                </a:solidFill>
              </a:rPr>
              <a:t>EARTHQUAKE RISK</a:t>
            </a:r>
          </a:p>
          <a:p>
            <a:pPr eaLnBrk="1" hangingPunct="1">
              <a:defRPr/>
            </a:pPr>
            <a:endParaRPr lang="en-AU" sz="2900" dirty="0" smtClean="0">
              <a:solidFill>
                <a:srgbClr val="FF6600"/>
              </a:solidFill>
            </a:endParaRPr>
          </a:p>
          <a:p>
            <a:pPr eaLnBrk="1" hangingPunct="1">
              <a:defRPr/>
            </a:pPr>
            <a:r>
              <a:rPr lang="en-AU" sz="1800" dirty="0" smtClean="0"/>
              <a:t>meaning that you may not be safe inside or near this building </a:t>
            </a:r>
            <a:br>
              <a:rPr lang="en-AU" sz="1800" dirty="0" smtClean="0"/>
            </a:br>
            <a:r>
              <a:rPr lang="en-AU" sz="1800" dirty="0" smtClean="0"/>
              <a:t>during or after a moderate to severe earthquake.    </a:t>
            </a:r>
          </a:p>
          <a:p>
            <a:pPr algn="l" eaLnBrk="1" hangingPunct="1">
              <a:defRPr/>
            </a:pPr>
            <a:endParaRPr lang="en-AU" sz="2600" dirty="0" smtClean="0"/>
          </a:p>
          <a:p>
            <a:pPr algn="l" eaLnBrk="1" hangingPunct="1">
              <a:defRPr/>
            </a:pPr>
            <a:endParaRPr lang="en-AU" sz="2600" dirty="0" smtClean="0"/>
          </a:p>
          <a:p>
            <a:pPr algn="l" eaLnBrk="1" hangingPunct="1">
              <a:defRPr/>
            </a:pPr>
            <a:endParaRPr lang="en-AU" sz="2600" dirty="0" smtClean="0"/>
          </a:p>
          <a:p>
            <a:pPr algn="l" eaLnBrk="1" hangingPunct="1">
              <a:defRPr/>
            </a:pPr>
            <a:endParaRPr lang="en-AU" sz="2600" dirty="0" smtClean="0"/>
          </a:p>
          <a:p>
            <a:pPr algn="l" eaLnBrk="1" hangingPunct="1">
              <a:defRPr/>
            </a:pPr>
            <a:endParaRPr lang="en-AU" sz="2600" dirty="0" smtClean="0"/>
          </a:p>
          <a:p>
            <a:pPr eaLnBrk="1" hangingPunct="1">
              <a:defRPr/>
            </a:pPr>
            <a:endParaRPr lang="en-AU" sz="2200" dirty="0" smtClean="0"/>
          </a:p>
          <a:p>
            <a:pPr eaLnBrk="1" hangingPunct="1">
              <a:defRPr/>
            </a:pPr>
            <a:endParaRPr lang="en-AU" sz="2200" dirty="0" smtClean="0"/>
          </a:p>
          <a:p>
            <a:pPr eaLnBrk="1" hangingPunct="1">
              <a:defRPr/>
            </a:pPr>
            <a:endParaRPr lang="en-AU" sz="2200" dirty="0" smtClean="0"/>
          </a:p>
          <a:p>
            <a:pPr eaLnBrk="1" hangingPunct="1">
              <a:defRPr/>
            </a:pPr>
            <a:endParaRPr lang="en-AU" sz="2200" dirty="0" smtClean="0"/>
          </a:p>
          <a:p>
            <a:pPr eaLnBrk="1" hangingPunct="1">
              <a:defRPr/>
            </a:pPr>
            <a:endParaRPr lang="en-AU" sz="4000" dirty="0" smtClean="0"/>
          </a:p>
          <a:p>
            <a:pPr eaLnBrk="1" hangingPunct="1">
              <a:defRPr/>
            </a:pPr>
            <a:r>
              <a:rPr lang="en-AU" sz="1800" b="1" dirty="0" smtClean="0"/>
              <a:t/>
            </a:r>
            <a:br>
              <a:rPr lang="en-AU" sz="1800" b="1" dirty="0" smtClean="0"/>
            </a:br>
            <a:r>
              <a:rPr lang="en-AU" sz="1800" b="1" dirty="0" smtClean="0"/>
              <a:t>Every person must make their own judgment </a:t>
            </a:r>
            <a:br>
              <a:rPr lang="en-AU" sz="1800" b="1" dirty="0" smtClean="0"/>
            </a:br>
            <a:r>
              <a:rPr lang="en-AU" sz="1800" b="1" dirty="0" smtClean="0"/>
              <a:t>about entering this building.</a:t>
            </a:r>
            <a:endParaRPr lang="en-AU" sz="2600" b="1" dirty="0" smtClean="0"/>
          </a:p>
          <a:p>
            <a:pPr eaLnBrk="1" hangingPunct="1">
              <a:defRPr/>
            </a:pPr>
            <a:endParaRPr lang="en-AU" sz="2000" b="1" dirty="0" smtClean="0"/>
          </a:p>
          <a:p>
            <a:pPr eaLnBrk="1" hangingPunct="1">
              <a:defRPr/>
            </a:pPr>
            <a:endParaRPr lang="en-AU" sz="2000" b="1" dirty="0" smtClean="0"/>
          </a:p>
        </p:txBody>
      </p:sp>
      <p:sp>
        <p:nvSpPr>
          <p:cNvPr id="14342" name="Rectangle 15"/>
          <p:cNvSpPr>
            <a:spLocks noChangeArrowheads="1"/>
          </p:cNvSpPr>
          <p:nvPr/>
        </p:nvSpPr>
        <p:spPr bwMode="auto">
          <a:xfrm>
            <a:off x="3478213" y="13504862"/>
            <a:ext cx="3733800" cy="681929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endParaRPr lang="en-NZ" dirty="0"/>
          </a:p>
        </p:txBody>
      </p:sp>
      <p:sp>
        <p:nvSpPr>
          <p:cNvPr id="14343" name="TextBox 16"/>
          <p:cNvSpPr txBox="1">
            <a:spLocks noChangeArrowheads="1"/>
          </p:cNvSpPr>
          <p:nvPr/>
        </p:nvSpPr>
        <p:spPr bwMode="auto">
          <a:xfrm>
            <a:off x="4118626" y="13581063"/>
            <a:ext cx="25210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2000" dirty="0" smtClean="0"/>
              <a:t>www.stronger.org.nz</a:t>
            </a:r>
            <a:endParaRPr lang="en-A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229519" y="11666512"/>
            <a:ext cx="8229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defRPr/>
            </a:pPr>
            <a:r>
              <a:rPr lang="en-AU" sz="1400" b="1" dirty="0" smtClean="0"/>
              <a:t>FOR MORE INFORMATION CONTACT:</a:t>
            </a:r>
          </a:p>
          <a:p>
            <a:pPr algn="ctr" eaLnBrk="1" hangingPunct="1">
              <a:defRPr/>
            </a:pPr>
            <a:endParaRPr lang="en-AU" sz="1400" b="1" dirty="0" smtClean="0"/>
          </a:p>
          <a:p>
            <a:pPr eaLnBrk="1" hangingPunct="1">
              <a:defRPr/>
            </a:pPr>
            <a:r>
              <a:rPr lang="en-AU" sz="1800" dirty="0" smtClean="0">
                <a:solidFill>
                  <a:srgbClr val="0070C0"/>
                </a:solidFill>
              </a:rPr>
              <a:t>	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087100" y="9245600"/>
            <a:ext cx="184666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3" name="Picture 12" descr="riskOfFailureDiagram2B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1572419" y="5841206"/>
            <a:ext cx="7543800" cy="344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20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BorderPatternGreen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0" y="2574"/>
            <a:ext cx="10688638" cy="15118964"/>
          </a:xfrm>
          <a:prstGeom prst="rect">
            <a:avLst/>
          </a:prstGeom>
        </p:spPr>
      </p:pic>
      <p:sp>
        <p:nvSpPr>
          <p:cNvPr id="2058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153319" y="704057"/>
            <a:ext cx="8382000" cy="988233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pPr eaLnBrk="1" hangingPunct="1">
              <a:defRPr/>
            </a:pPr>
            <a:endParaRPr lang="en-AU" sz="3600" b="1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AU" sz="6600" b="1" dirty="0" smtClean="0">
                <a:solidFill>
                  <a:srgbClr val="006F33"/>
                </a:solidFill>
                <a:latin typeface="Arial Black"/>
                <a:cs typeface="Arial Black"/>
              </a:rPr>
              <a:t>SAFETY NOTICE</a:t>
            </a:r>
          </a:p>
          <a:p>
            <a:pPr eaLnBrk="1" hangingPunct="1">
              <a:defRPr/>
            </a:pPr>
            <a:r>
              <a:rPr lang="en-AU" sz="2400" dirty="0" smtClean="0"/>
              <a:t>Engineers have assessed the seismic </a:t>
            </a:r>
            <a:br>
              <a:rPr lang="en-AU" sz="2400" dirty="0" smtClean="0"/>
            </a:br>
            <a:r>
              <a:rPr lang="en-AU" sz="2400" dirty="0" smtClean="0"/>
              <a:t>performance of this building as</a:t>
            </a:r>
          </a:p>
          <a:p>
            <a:pPr eaLnBrk="1" hangingPunct="1">
              <a:defRPr/>
            </a:pPr>
            <a:endParaRPr lang="en-AU" sz="2200" dirty="0" smtClean="0"/>
          </a:p>
          <a:p>
            <a:pPr eaLnBrk="1" hangingPunct="1">
              <a:defRPr/>
            </a:pPr>
            <a:r>
              <a:rPr lang="en-AU" sz="2900" b="1" dirty="0" smtClean="0">
                <a:solidFill>
                  <a:srgbClr val="008000"/>
                </a:solidFill>
              </a:rPr>
              <a:t>LOW RISK</a:t>
            </a:r>
            <a:br>
              <a:rPr lang="en-AU" sz="2900" b="1" dirty="0" smtClean="0">
                <a:solidFill>
                  <a:srgbClr val="008000"/>
                </a:solidFill>
              </a:rPr>
            </a:br>
            <a:endParaRPr lang="en-AU" sz="2900" dirty="0" smtClean="0">
              <a:solidFill>
                <a:srgbClr val="008000"/>
              </a:solidFill>
            </a:endParaRPr>
          </a:p>
          <a:p>
            <a:pPr eaLnBrk="1" hangingPunct="1">
              <a:defRPr/>
            </a:pPr>
            <a:r>
              <a:rPr lang="en-AU" sz="1800" dirty="0" smtClean="0"/>
              <a:t>meaning that there is a low risk of building failure </a:t>
            </a:r>
            <a:br>
              <a:rPr lang="en-AU" sz="1800" dirty="0" smtClean="0"/>
            </a:br>
            <a:r>
              <a:rPr lang="en-AU" sz="1800" dirty="0" smtClean="0"/>
              <a:t>during or after a moderate to severe earthquake.    </a:t>
            </a:r>
          </a:p>
          <a:p>
            <a:pPr algn="l" eaLnBrk="1" hangingPunct="1">
              <a:defRPr/>
            </a:pPr>
            <a:endParaRPr lang="en-AU" sz="2600" dirty="0" smtClean="0"/>
          </a:p>
          <a:p>
            <a:pPr algn="l" eaLnBrk="1" hangingPunct="1">
              <a:defRPr/>
            </a:pPr>
            <a:endParaRPr lang="en-AU" sz="2600" dirty="0" smtClean="0"/>
          </a:p>
          <a:p>
            <a:pPr algn="l" eaLnBrk="1" hangingPunct="1">
              <a:defRPr/>
            </a:pPr>
            <a:endParaRPr lang="en-AU" sz="2600" dirty="0" smtClean="0"/>
          </a:p>
          <a:p>
            <a:pPr algn="l" eaLnBrk="1" hangingPunct="1">
              <a:defRPr/>
            </a:pPr>
            <a:endParaRPr lang="en-AU" sz="2600" dirty="0" smtClean="0"/>
          </a:p>
          <a:p>
            <a:pPr algn="l" eaLnBrk="1" hangingPunct="1">
              <a:defRPr/>
            </a:pPr>
            <a:endParaRPr lang="en-AU" sz="2600" dirty="0" smtClean="0"/>
          </a:p>
          <a:p>
            <a:pPr eaLnBrk="1" hangingPunct="1">
              <a:defRPr/>
            </a:pPr>
            <a:endParaRPr lang="en-AU" sz="2200" dirty="0" smtClean="0"/>
          </a:p>
          <a:p>
            <a:pPr eaLnBrk="1" hangingPunct="1">
              <a:defRPr/>
            </a:pPr>
            <a:endParaRPr lang="en-AU" sz="2200" dirty="0" smtClean="0"/>
          </a:p>
          <a:p>
            <a:pPr eaLnBrk="1" hangingPunct="1">
              <a:defRPr/>
            </a:pPr>
            <a:endParaRPr lang="en-AU" sz="2200" dirty="0" smtClean="0"/>
          </a:p>
          <a:p>
            <a:pPr eaLnBrk="1" hangingPunct="1">
              <a:defRPr/>
            </a:pPr>
            <a:endParaRPr lang="en-AU" sz="2200" dirty="0" smtClean="0"/>
          </a:p>
          <a:p>
            <a:pPr eaLnBrk="1" hangingPunct="1">
              <a:defRPr/>
            </a:pPr>
            <a:endParaRPr lang="en-AU" sz="4000" dirty="0" smtClean="0"/>
          </a:p>
          <a:p>
            <a:pPr eaLnBrk="1" hangingPunct="1">
              <a:defRPr/>
            </a:pPr>
            <a:r>
              <a:rPr lang="en-AU" sz="1800" dirty="0" smtClean="0"/>
              <a:t/>
            </a:r>
            <a:br>
              <a:rPr lang="en-AU" sz="1800" dirty="0" smtClean="0"/>
            </a:br>
            <a:r>
              <a:rPr lang="en-AU" sz="1800" dirty="0" smtClean="0"/>
              <a:t>.</a:t>
            </a:r>
            <a:endParaRPr lang="en-AU" sz="2600" dirty="0" smtClean="0"/>
          </a:p>
          <a:p>
            <a:pPr eaLnBrk="1" hangingPunct="1">
              <a:defRPr/>
            </a:pPr>
            <a:endParaRPr lang="en-AU" sz="2000" b="1" dirty="0" smtClean="0"/>
          </a:p>
          <a:p>
            <a:pPr eaLnBrk="1" hangingPunct="1">
              <a:defRPr/>
            </a:pPr>
            <a:endParaRPr lang="en-AU" sz="2000" b="1" dirty="0" smtClean="0"/>
          </a:p>
        </p:txBody>
      </p:sp>
      <p:sp>
        <p:nvSpPr>
          <p:cNvPr id="14342" name="Rectangle 15"/>
          <p:cNvSpPr>
            <a:spLocks noChangeArrowheads="1"/>
          </p:cNvSpPr>
          <p:nvPr/>
        </p:nvSpPr>
        <p:spPr bwMode="auto">
          <a:xfrm>
            <a:off x="3478213" y="13504862"/>
            <a:ext cx="3733800" cy="681929"/>
          </a:xfrm>
          <a:prstGeom prst="rect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endParaRPr lang="en-NZ" dirty="0"/>
          </a:p>
        </p:txBody>
      </p:sp>
      <p:sp>
        <p:nvSpPr>
          <p:cNvPr id="14343" name="TextBox 16"/>
          <p:cNvSpPr txBox="1">
            <a:spLocks noChangeArrowheads="1"/>
          </p:cNvSpPr>
          <p:nvPr/>
        </p:nvSpPr>
        <p:spPr bwMode="auto">
          <a:xfrm>
            <a:off x="4118626" y="13581063"/>
            <a:ext cx="25210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2000" dirty="0" smtClean="0"/>
              <a:t>www.stronger.org.nz</a:t>
            </a:r>
            <a:endParaRPr lang="en-A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184995" y="1081635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defRPr/>
            </a:pPr>
            <a:r>
              <a:rPr lang="en-AU" sz="1400" b="1" dirty="0" smtClean="0">
                <a:latin typeface="+mj-lt"/>
              </a:rPr>
              <a:t>FOR MORE INFORMATION CONTACT:</a:t>
            </a:r>
          </a:p>
          <a:p>
            <a:pPr algn="ctr" eaLnBrk="1" hangingPunct="1">
              <a:defRPr/>
            </a:pPr>
            <a:endParaRPr lang="en-AU" sz="1400" b="1" dirty="0" smtClean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087100" y="9245600"/>
            <a:ext cx="184666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3" name="Picture 12" descr="riskOfFailureDiagram2B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1527895" y="6481936"/>
            <a:ext cx="7543800" cy="344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68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orderPatternGreenSolid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0" y="2574"/>
            <a:ext cx="10688638" cy="15118964"/>
          </a:xfrm>
          <a:prstGeom prst="rect">
            <a:avLst/>
          </a:prstGeom>
        </p:spPr>
      </p:pic>
      <p:sp>
        <p:nvSpPr>
          <p:cNvPr id="2058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153319" y="704057"/>
            <a:ext cx="8382000" cy="988233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pPr eaLnBrk="1" hangingPunct="1">
              <a:defRPr/>
            </a:pPr>
            <a:endParaRPr lang="en-AU" sz="3600" b="1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AU" sz="6600" b="1" dirty="0" smtClean="0">
                <a:solidFill>
                  <a:srgbClr val="006F33"/>
                </a:solidFill>
                <a:latin typeface="Arial Black"/>
                <a:cs typeface="Arial Black"/>
              </a:rPr>
              <a:t>SAFETY NOTICE</a:t>
            </a:r>
          </a:p>
          <a:p>
            <a:pPr eaLnBrk="1" hangingPunct="1">
              <a:defRPr/>
            </a:pPr>
            <a:r>
              <a:rPr lang="en-AU" sz="2400" dirty="0" smtClean="0"/>
              <a:t>Engineers have assessed the seismic </a:t>
            </a:r>
            <a:br>
              <a:rPr lang="en-AU" sz="2400" dirty="0" smtClean="0"/>
            </a:br>
            <a:r>
              <a:rPr lang="en-AU" sz="2400" dirty="0" smtClean="0"/>
              <a:t>performance of this building as</a:t>
            </a:r>
          </a:p>
          <a:p>
            <a:pPr eaLnBrk="1" hangingPunct="1">
              <a:defRPr/>
            </a:pPr>
            <a:endParaRPr lang="en-AU" sz="2200" dirty="0" smtClean="0"/>
          </a:p>
          <a:p>
            <a:pPr eaLnBrk="1" hangingPunct="1">
              <a:defRPr/>
            </a:pPr>
            <a:r>
              <a:rPr lang="en-AU" sz="2900" b="1" dirty="0" smtClean="0">
                <a:solidFill>
                  <a:srgbClr val="008000"/>
                </a:solidFill>
              </a:rPr>
              <a:t>LOW RISK</a:t>
            </a:r>
            <a:br>
              <a:rPr lang="en-AU" sz="2900" b="1" dirty="0" smtClean="0">
                <a:solidFill>
                  <a:srgbClr val="008000"/>
                </a:solidFill>
              </a:rPr>
            </a:br>
            <a:endParaRPr lang="en-AU" sz="2900" dirty="0" smtClean="0">
              <a:solidFill>
                <a:srgbClr val="008000"/>
              </a:solidFill>
            </a:endParaRPr>
          </a:p>
          <a:p>
            <a:pPr eaLnBrk="1" hangingPunct="1">
              <a:defRPr/>
            </a:pPr>
            <a:r>
              <a:rPr lang="en-AU" sz="1800" dirty="0" smtClean="0"/>
              <a:t>meaning that there is a low risk of building failure </a:t>
            </a:r>
            <a:br>
              <a:rPr lang="en-AU" sz="1800" dirty="0" smtClean="0"/>
            </a:br>
            <a:r>
              <a:rPr lang="en-AU" sz="1800" dirty="0" smtClean="0"/>
              <a:t>during or after a moderate to severe earthquake.    </a:t>
            </a:r>
          </a:p>
          <a:p>
            <a:pPr algn="l" eaLnBrk="1" hangingPunct="1">
              <a:defRPr/>
            </a:pPr>
            <a:endParaRPr lang="en-AU" sz="2600" dirty="0" smtClean="0"/>
          </a:p>
          <a:p>
            <a:pPr algn="l" eaLnBrk="1" hangingPunct="1">
              <a:defRPr/>
            </a:pPr>
            <a:endParaRPr lang="en-AU" sz="2600" dirty="0" smtClean="0"/>
          </a:p>
          <a:p>
            <a:pPr algn="l" eaLnBrk="1" hangingPunct="1">
              <a:defRPr/>
            </a:pPr>
            <a:endParaRPr lang="en-AU" sz="2600" dirty="0" smtClean="0"/>
          </a:p>
          <a:p>
            <a:pPr algn="l" eaLnBrk="1" hangingPunct="1">
              <a:defRPr/>
            </a:pPr>
            <a:endParaRPr lang="en-AU" sz="2600" dirty="0" smtClean="0"/>
          </a:p>
          <a:p>
            <a:pPr algn="l" eaLnBrk="1" hangingPunct="1">
              <a:defRPr/>
            </a:pPr>
            <a:endParaRPr lang="en-AU" sz="2600" dirty="0" smtClean="0"/>
          </a:p>
          <a:p>
            <a:pPr eaLnBrk="1" hangingPunct="1">
              <a:defRPr/>
            </a:pPr>
            <a:endParaRPr lang="en-AU" sz="2200" dirty="0" smtClean="0"/>
          </a:p>
          <a:p>
            <a:pPr eaLnBrk="1" hangingPunct="1">
              <a:defRPr/>
            </a:pPr>
            <a:endParaRPr lang="en-AU" sz="2200" dirty="0" smtClean="0"/>
          </a:p>
          <a:p>
            <a:pPr eaLnBrk="1" hangingPunct="1">
              <a:defRPr/>
            </a:pPr>
            <a:endParaRPr lang="en-AU" sz="2200" dirty="0" smtClean="0"/>
          </a:p>
          <a:p>
            <a:pPr eaLnBrk="1" hangingPunct="1">
              <a:defRPr/>
            </a:pPr>
            <a:endParaRPr lang="en-AU" sz="2200" dirty="0" smtClean="0"/>
          </a:p>
          <a:p>
            <a:pPr eaLnBrk="1" hangingPunct="1">
              <a:defRPr/>
            </a:pPr>
            <a:endParaRPr lang="en-AU" sz="4000" dirty="0" smtClean="0"/>
          </a:p>
          <a:p>
            <a:pPr eaLnBrk="1" hangingPunct="1">
              <a:defRPr/>
            </a:pPr>
            <a:r>
              <a:rPr lang="en-AU" sz="1800" dirty="0" smtClean="0"/>
              <a:t/>
            </a:r>
            <a:br>
              <a:rPr lang="en-AU" sz="1800" dirty="0" smtClean="0"/>
            </a:br>
            <a:r>
              <a:rPr lang="en-AU" sz="1800" dirty="0" smtClean="0"/>
              <a:t>.</a:t>
            </a:r>
            <a:endParaRPr lang="en-AU" sz="2600" dirty="0" smtClean="0"/>
          </a:p>
          <a:p>
            <a:pPr eaLnBrk="1" hangingPunct="1">
              <a:defRPr/>
            </a:pPr>
            <a:endParaRPr lang="en-AU" sz="2000" b="1" dirty="0" smtClean="0"/>
          </a:p>
          <a:p>
            <a:pPr eaLnBrk="1" hangingPunct="1">
              <a:defRPr/>
            </a:pPr>
            <a:endParaRPr lang="en-AU" sz="2000" b="1" dirty="0" smtClean="0"/>
          </a:p>
        </p:txBody>
      </p:sp>
      <p:sp>
        <p:nvSpPr>
          <p:cNvPr id="14342" name="Rectangle 15"/>
          <p:cNvSpPr>
            <a:spLocks noChangeArrowheads="1"/>
          </p:cNvSpPr>
          <p:nvPr/>
        </p:nvSpPr>
        <p:spPr bwMode="auto">
          <a:xfrm>
            <a:off x="3478213" y="13504862"/>
            <a:ext cx="3733800" cy="681929"/>
          </a:xfrm>
          <a:prstGeom prst="rect">
            <a:avLst/>
          </a:prstGeom>
          <a:solidFill>
            <a:srgbClr val="92D050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endParaRPr lang="en-NZ" dirty="0"/>
          </a:p>
        </p:txBody>
      </p:sp>
      <p:sp>
        <p:nvSpPr>
          <p:cNvPr id="14343" name="TextBox 16"/>
          <p:cNvSpPr txBox="1">
            <a:spLocks noChangeArrowheads="1"/>
          </p:cNvSpPr>
          <p:nvPr/>
        </p:nvSpPr>
        <p:spPr bwMode="auto">
          <a:xfrm>
            <a:off x="4118626" y="13581063"/>
            <a:ext cx="252109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2000" dirty="0" smtClean="0"/>
              <a:t>www.stronger.org.nz</a:t>
            </a:r>
            <a:endParaRPr lang="en-A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229519" y="10816351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defRPr/>
            </a:pPr>
            <a:r>
              <a:rPr lang="en-AU" sz="1400" b="1" dirty="0" smtClean="0">
                <a:latin typeface="+mj-lt"/>
              </a:rPr>
              <a:t>FOR MORE INFORMATION CONTACT:</a:t>
            </a:r>
          </a:p>
          <a:p>
            <a:pPr algn="ctr" eaLnBrk="1" hangingPunct="1">
              <a:defRPr/>
            </a:pPr>
            <a:endParaRPr lang="en-AU" sz="1400" b="1" dirty="0" smtClean="0">
              <a:latin typeface="+mj-lt"/>
            </a:endParaRPr>
          </a:p>
          <a:p>
            <a:pPr algn="ctr" eaLnBrk="1" hangingPunct="1">
              <a:defRPr/>
            </a:pPr>
            <a:endParaRPr lang="en-AU" sz="1400" b="1" dirty="0" smtClean="0"/>
          </a:p>
          <a:p>
            <a:pPr eaLnBrk="1" hangingPunct="1">
              <a:defRPr/>
            </a:pPr>
            <a:r>
              <a:rPr lang="en-AU" sz="1800" dirty="0" smtClean="0">
                <a:solidFill>
                  <a:srgbClr val="0070C0"/>
                </a:solidFill>
              </a:rPr>
              <a:t>	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087100" y="9245600"/>
            <a:ext cx="184666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3" name="Picture 12" descr="riskOfFailureDiagram2B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1413107" y="6625952"/>
            <a:ext cx="7891652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45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" charset="0"/>
            <a:ea typeface="ＭＳ Ｐゴシック" pitchFamily="-1" charset="-128"/>
            <a:cs typeface="ＭＳ Ｐゴシック" pitchFamily="-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" charset="0"/>
            <a:ea typeface="ＭＳ Ｐゴシック" pitchFamily="-1" charset="-128"/>
            <a:cs typeface="ＭＳ Ｐゴシック" pitchFamily="-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</TotalTime>
  <Words>73</Words>
  <Application>Microsoft Office PowerPoint</Application>
  <PresentationFormat>Custom</PresentationFormat>
  <Paragraphs>113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Matthew Jansen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Jansen</dc:creator>
  <cp:lastModifiedBy>Dave Mullin</cp:lastModifiedBy>
  <cp:revision>38</cp:revision>
  <dcterms:created xsi:type="dcterms:W3CDTF">2012-03-25T01:55:42Z</dcterms:created>
  <dcterms:modified xsi:type="dcterms:W3CDTF">2014-02-06T02:11:14Z</dcterms:modified>
</cp:coreProperties>
</file>