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  <p:sldId id="259" r:id="rId6"/>
    <p:sldId id="267" r:id="rId7"/>
    <p:sldId id="260" r:id="rId8"/>
    <p:sldId id="261" r:id="rId9"/>
    <p:sldId id="262" r:id="rId10"/>
    <p:sldId id="270" r:id="rId11"/>
    <p:sldId id="263" r:id="rId12"/>
    <p:sldId id="264" r:id="rId13"/>
    <p:sldId id="265" r:id="rId14"/>
    <p:sldId id="268" r:id="rId15"/>
    <p:sldId id="269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8" d="100"/>
          <a:sy n="58" d="100"/>
        </p:scale>
        <p:origin x="-12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3776" y="3776472"/>
            <a:ext cx="7196328" cy="147002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" y="5257800"/>
            <a:ext cx="7196328" cy="98755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Font typeface="Wingdings 2" pitchFamily="18" charset="2"/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15/07/12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4267200"/>
            <a:ext cx="7612063" cy="1100138"/>
          </a:xfrm>
        </p:spPr>
        <p:txBody>
          <a:bodyPr anchor="b"/>
          <a:lstStyle>
            <a:lvl1pPr algn="ctr">
              <a:defRPr sz="4400" b="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414040">
            <a:off x="1779080" y="450465"/>
            <a:ext cx="5486400" cy="3626214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1800" kern="120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5175" y="5443538"/>
            <a:ext cx="7612063" cy="804862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15/07/12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03CEC41E-48BD-4881-B6FF-D82EEBBCD904}" type="datetimeFigureOut">
              <a:rPr lang="en-US" smtClean="0"/>
              <a:t>15/07/12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 rot="307655">
            <a:off x="4082874" y="3187732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72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 rot="21414752">
            <a:off x="4623469" y="338031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15/07/12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457200"/>
            <a:ext cx="1497106" cy="5810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6888" y="457200"/>
            <a:ext cx="6513511" cy="581025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15/07/12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15/07/12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6889" y="3774328"/>
            <a:ext cx="7199311" cy="1470025"/>
          </a:xfrm>
        </p:spPr>
        <p:txBody>
          <a:bodyPr anchor="b" anchorCtr="0"/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6888" y="5257800"/>
            <a:ext cx="7199312" cy="9906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15/07/12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 rot="504148">
            <a:off x="4493544" y="555043"/>
            <a:ext cx="4142460" cy="308539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2236694"/>
            <a:ext cx="7612063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3617259"/>
            <a:ext cx="7612063" cy="1500187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15/07/12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5175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9637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15/07/12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4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174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9637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9637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15/07/12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15/07/12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15/07/12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381000"/>
            <a:ext cx="4149725" cy="588645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03CEC41E-48BD-4881-B6FF-D82EEBBCD904}" type="datetimeFigureOut">
              <a:rPr lang="en-US" smtClean="0"/>
              <a:t>15/07/12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2070846"/>
            <a:ext cx="7612064" cy="4182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3CEC41E-48BD-4881-B6FF-D82EEBBCD904}" type="datetimeFigureOut">
              <a:rPr lang="en-US" smtClean="0"/>
              <a:t>15/07/12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375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2"/>
          </a:solidFill>
          <a:effectLst>
            <a:outerShdw blurRad="50800" dist="25400" dir="2700000" algn="tl" rotWithShape="0">
              <a:schemeClr val="bg1">
                <a:alpha val="4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Font typeface="Wingdings 2" pitchFamily="18" charset="2"/>
        <a:buChar char=""/>
        <a:defRPr sz="24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2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 smtClean="0">
                <a:solidFill>
                  <a:srgbClr val="008000"/>
                </a:solidFill>
              </a:rPr>
              <a:t>My Creed</a:t>
            </a:r>
            <a:endParaRPr lang="en-US" sz="6000" dirty="0">
              <a:solidFill>
                <a:srgbClr val="008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1086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907" y="2014161"/>
            <a:ext cx="7612063" cy="4225360"/>
          </a:xfrm>
        </p:spPr>
        <p:txBody>
          <a:bodyPr/>
          <a:lstStyle/>
          <a:p>
            <a:r>
              <a:rPr lang="en-NZ" dirty="0">
                <a:effectLst/>
              </a:rPr>
              <a:t> </a:t>
            </a:r>
            <a:r>
              <a:rPr lang="en-AU" dirty="0">
                <a:effectLst/>
              </a:rPr>
              <a:t/>
            </a:r>
            <a:br>
              <a:rPr lang="en-AU" dirty="0">
                <a:effectLst/>
              </a:rPr>
            </a:br>
            <a:r>
              <a:rPr lang="en-NZ" dirty="0" smtClean="0">
                <a:solidFill>
                  <a:schemeClr val="bg1"/>
                </a:solidFill>
                <a:effectLst/>
              </a:rPr>
              <a:t>I believe that our church is a Community of Christ’s disciples called to be his visible sign in our world today. </a:t>
            </a:r>
            <a:r>
              <a:rPr lang="en-AU" dirty="0">
                <a:solidFill>
                  <a:schemeClr val="bg1"/>
                </a:solidFill>
                <a:effectLst/>
              </a:rPr>
              <a:t/>
            </a:r>
            <a:br>
              <a:rPr lang="en-AU" dirty="0">
                <a:solidFill>
                  <a:schemeClr val="bg1"/>
                </a:solidFill>
                <a:effectLst/>
              </a:rPr>
            </a:b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162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800" y="2301968"/>
            <a:ext cx="7917437" cy="2270032"/>
          </a:xfrm>
        </p:spPr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I believe that I am called to live as God created us to be.  To live my life to the full.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531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2032000"/>
            <a:ext cx="7612063" cy="3651250"/>
          </a:xfrm>
        </p:spPr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I believe I am called to love.  Love our God, love my </a:t>
            </a:r>
            <a:r>
              <a:rPr lang="en-US" dirty="0" err="1" smtClean="0">
                <a:solidFill>
                  <a:srgbClr val="FFFFFF"/>
                </a:solidFill>
              </a:rPr>
              <a:t>neighbour</a:t>
            </a:r>
            <a:r>
              <a:rPr lang="en-US" dirty="0" smtClean="0">
                <a:solidFill>
                  <a:srgbClr val="FFFFFF"/>
                </a:solidFill>
              </a:rPr>
              <a:t> and love myself.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7987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2301968"/>
            <a:ext cx="7612063" cy="1417638"/>
          </a:xfrm>
        </p:spPr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I believe, and in truly believing 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723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2640956"/>
            <a:ext cx="7612063" cy="1417638"/>
          </a:xfrm>
        </p:spPr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The evidence will be </a:t>
            </a:r>
            <a:br>
              <a:rPr lang="en-US" dirty="0" smtClean="0">
                <a:solidFill>
                  <a:srgbClr val="FFFFFF"/>
                </a:solidFill>
              </a:rPr>
            </a:br>
            <a:r>
              <a:rPr lang="en-US" dirty="0" smtClean="0">
                <a:solidFill>
                  <a:srgbClr val="FFFFFF"/>
                </a:solidFill>
              </a:rPr>
              <a:t>in how I live my life,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161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700" y="2575276"/>
            <a:ext cx="7612063" cy="2109837"/>
          </a:xfrm>
        </p:spPr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In how I participate in the mission to bring the reign of God to our world today.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9700" y="5210547"/>
            <a:ext cx="76120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 </a:t>
            </a:r>
            <a:endParaRPr lang="en-A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897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2320664"/>
            <a:ext cx="7612063" cy="2605274"/>
          </a:xfrm>
        </p:spPr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I believe</a:t>
            </a:r>
            <a:br>
              <a:rPr lang="en-US" dirty="0" smtClean="0">
                <a:solidFill>
                  <a:srgbClr val="FFFFFF"/>
                </a:solidFill>
              </a:rPr>
            </a:br>
            <a:r>
              <a:rPr lang="en-US" dirty="0" smtClean="0">
                <a:solidFill>
                  <a:srgbClr val="FFFFFF"/>
                </a:solidFill>
              </a:rPr>
              <a:t>I believe</a:t>
            </a:r>
            <a:br>
              <a:rPr lang="en-US" dirty="0" smtClean="0">
                <a:solidFill>
                  <a:srgbClr val="FFFFFF"/>
                </a:solidFill>
              </a:rPr>
            </a:br>
            <a:r>
              <a:rPr lang="en-US" dirty="0" smtClean="0">
                <a:solidFill>
                  <a:srgbClr val="FFFFFF"/>
                </a:solidFill>
              </a:rPr>
              <a:t>I believe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4023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700" y="3188283"/>
            <a:ext cx="7612063" cy="1417638"/>
          </a:xfrm>
        </p:spPr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And it is this faith that is God’s greatest gift to me.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982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2619468"/>
            <a:ext cx="7612063" cy="1417638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 believe in a generous and loving God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5706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598" y="3032218"/>
            <a:ext cx="7612063" cy="1417638"/>
          </a:xfrm>
        </p:spPr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Fully present in our world; in you and in me, 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1230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2714876"/>
            <a:ext cx="7612063" cy="1417638"/>
          </a:xfrm>
        </p:spPr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Present in all of creation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552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3063968"/>
            <a:ext cx="7612063" cy="1417638"/>
          </a:xfrm>
        </p:spPr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Present in the brokenness and the suffering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2145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2465811"/>
            <a:ext cx="7612063" cy="1417638"/>
          </a:xfrm>
        </p:spPr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present in the journey we each walk</a:t>
            </a:r>
          </a:p>
        </p:txBody>
      </p:sp>
    </p:spTree>
    <p:extLst>
      <p:ext uri="{BB962C8B-B14F-4D97-AF65-F5344CB8AC3E}">
        <p14:creationId xmlns:p14="http://schemas.microsoft.com/office/powerpoint/2010/main" val="2326147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3508468"/>
            <a:ext cx="7612063" cy="1417638"/>
          </a:xfrm>
        </p:spPr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I believe in Jesus, in whom God was fully present.  Jesus, the person who showed us our God and showed us how to live our lives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779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1841500"/>
            <a:ext cx="7612063" cy="4603750"/>
          </a:xfrm>
        </p:spPr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I believe in the Holy Spirit. The Spirit residing within us all.  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648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4114" y="1952718"/>
            <a:ext cx="8320192" cy="4264910"/>
          </a:xfrm>
        </p:spPr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The same Spirit that has worked for generations through people who have inspired us in the way they live their lives.  Their quest to make the world a better place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9256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Habitat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Habitat">
      <a:maj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Habita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0000"/>
              </a:schemeClr>
              <a:schemeClr val="phClr">
                <a:satMod val="275000"/>
              </a:schemeClr>
            </a:duotone>
          </a:blip>
          <a:tile tx="0" ty="0" sx="40000" sy="4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40000"/>
                <a:satMod val="130000"/>
              </a:schemeClr>
              <a:schemeClr val="phClr">
                <a:satMod val="275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0000"/>
              <a:satMod val="105000"/>
            </a:schemeClr>
          </a:solidFill>
          <a:prstDash val="solid"/>
        </a:ln>
        <a:ln w="25400" cap="flat" cmpd="sng" algn="ctr">
          <a:solidFill>
            <a:schemeClr val="phClr">
              <a:shade val="80000"/>
            </a:schemeClr>
          </a:solidFill>
          <a:prstDash val="solid"/>
        </a:ln>
        <a:ln w="25400" cap="flat" cmpd="sng" algn="ctr">
          <a:solidFill>
            <a:schemeClr val="phClr">
              <a:shade val="7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r="4200000" sx="105000" sy="105000" algn="t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76200" dist="25400" dir="13200000">
              <a:srgbClr val="000000">
                <a:alpha val="80000"/>
              </a:srgb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19800000"/>
            </a:lightRig>
          </a:scene3d>
          <a:sp3d prstMaterial="softEdge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Habitat.thmx</Template>
  <TotalTime>39</TotalTime>
  <Words>201</Words>
  <Application>Microsoft Macintosh PowerPoint</Application>
  <PresentationFormat>On-screen Show (4:3)</PresentationFormat>
  <Paragraphs>18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Habitat</vt:lpstr>
      <vt:lpstr>My Creed</vt:lpstr>
      <vt:lpstr>I believe in a generous and loving God</vt:lpstr>
      <vt:lpstr>Fully present in our world; in you and in me, </vt:lpstr>
      <vt:lpstr>Present in all of creation</vt:lpstr>
      <vt:lpstr>Present in the brokenness and the suffering</vt:lpstr>
      <vt:lpstr>present in the journey we each walk</vt:lpstr>
      <vt:lpstr>I believe in Jesus, in whom God was fully present.  Jesus, the person who showed us our God and showed us how to live our lives</vt:lpstr>
      <vt:lpstr>I believe in the Holy Spirit. The Spirit residing within us all.  </vt:lpstr>
      <vt:lpstr>The same Spirit that has worked for generations through people who have inspired us in the way they live their lives.  Their quest to make the world a better place</vt:lpstr>
      <vt:lpstr>  I believe that our church is a Community of Christ’s disciples called to be his visible sign in our world today.  </vt:lpstr>
      <vt:lpstr>I believe that I am called to live as God created us to be.  To live my life to the full.</vt:lpstr>
      <vt:lpstr>I believe I am called to love.  Love our God, love my neighbour and love myself.</vt:lpstr>
      <vt:lpstr>I believe, and in truly believing </vt:lpstr>
      <vt:lpstr>The evidence will be  in how I live my life,</vt:lpstr>
      <vt:lpstr>In how I participate in the mission to bring the reign of God to our world today.</vt:lpstr>
      <vt:lpstr>I believe I believe I believe</vt:lpstr>
      <vt:lpstr>And it is this faith that is God’s greatest gift to me.</vt:lpstr>
    </vt:vector>
  </TitlesOfParts>
  <Company>Wellington Catholic Centre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Creed</dc:title>
  <dc:creator>maureen Phillips</dc:creator>
  <cp:lastModifiedBy>maureen Phillips</cp:lastModifiedBy>
  <cp:revision>4</cp:revision>
  <dcterms:created xsi:type="dcterms:W3CDTF">2012-07-14T19:35:22Z</dcterms:created>
  <dcterms:modified xsi:type="dcterms:W3CDTF">2012-07-14T20:15:22Z</dcterms:modified>
</cp:coreProperties>
</file>