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0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857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378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940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506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872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911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281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6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998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256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956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1E33F-C2A7-403E-B25D-61413289821F}" type="datetimeFigureOut">
              <a:rPr lang="en-NZ" smtClean="0"/>
              <a:t>10/10/2017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2DE3-8303-4388-B706-768880D0DB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523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0789"/>
              </p:ext>
            </p:extLst>
          </p:nvPr>
        </p:nvGraphicFramePr>
        <p:xfrm>
          <a:off x="2305050" y="222250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533695" imgH="6415848" progId="Acrobat.Document.DC">
                  <p:embed/>
                </p:oleObj>
              </mc:Choice>
              <mc:Fallback>
                <p:oleObj name="Acrobat Document" r:id="rId3" imgW="4533695" imgH="641584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5050" y="222250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4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Acrobat Document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Halliday</dc:creator>
  <cp:lastModifiedBy>A.Dickinson</cp:lastModifiedBy>
  <cp:revision>1</cp:revision>
  <dcterms:created xsi:type="dcterms:W3CDTF">2017-09-14T23:39:40Z</dcterms:created>
  <dcterms:modified xsi:type="dcterms:W3CDTF">2017-10-09T18:30:23Z</dcterms:modified>
</cp:coreProperties>
</file>