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veat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sia Kennedy" initials="" lastIdx="2" clrIdx="0"/>
  <p:cmAuthor id="1" name="Lorraine McArthu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294" autoAdjust="0"/>
  </p:normalViewPr>
  <p:slideViewPr>
    <p:cSldViewPr snapToGrid="0">
      <p:cViewPr varScale="1">
        <p:scale>
          <a:sx n="51" d="100"/>
          <a:sy n="51" d="100"/>
        </p:scale>
        <p:origin x="18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9T02:17:03.530" idx="1">
    <p:pos x="6000" y="100"/>
    <p:text>Love it.</p:text>
  </p:cm>
  <p:cm authorId="0" dt="2018-03-19T03:00:26.085" idx="1">
    <p:pos x="6000" y="0"/>
    <p:text>This image may not work as the text seems to get lost in some places regardless of what colour I make it.  Will have to test with data projector to be certain.</p:text>
  </p:cm>
  <p:cm authorId="0" dt="2018-03-19T03:00:26.085" idx="2">
    <p:pos x="6000" y="200"/>
    <p:text>Still need to test with a data projector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en-NZ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SYNOD PRIORITY 2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 WHAINGA MATUA 2 O TE HĪKOI TAHI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GO YOU ARE SENT 	… to develop a spirituality of service</a:t>
            </a: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HAERE TUKUNA  	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…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whakawhanake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wairua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pononga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“The world tells us to seek success, power and money;  God tells us to seek humility, service and love.”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mea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ana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ao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me eke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pānuku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me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rapu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mana, me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whai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rawa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; 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mea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ana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Atua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whakaiti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me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manaaki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ā, me aroha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atu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.” 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Pope Francis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Pāpā</a:t>
            </a:r>
            <a:r>
              <a:rPr lang="en-US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Werahiko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Tweet  [3:12 AM - 2 Jun 2013]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Available on: 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https://twitter.com/Pontifex/status/341135098890035200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Translations prepared by Deacon Danny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Karatea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-Goddard, July 2018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58750" indent="0">
              <a:buNone/>
            </a:pPr>
            <a:endParaRPr lang="en-NZ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143499"/>
            <a:chOff x="0" y="0"/>
            <a:chExt cx="9144000" cy="5143499"/>
          </a:xfrm>
        </p:grpSpPr>
        <p:pic>
          <p:nvPicPr>
            <p:cNvPr id="54" name="Shape 5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0"/>
              <a:ext cx="9144000" cy="5143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Shape 55"/>
            <p:cNvSpPr txBox="1"/>
            <p:nvPr/>
          </p:nvSpPr>
          <p:spPr>
            <a:xfrm>
              <a:off x="497150" y="3304075"/>
              <a:ext cx="8431200" cy="176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The world tells us to seek success, power and money; God tells us to seek humility, service and love.</a:t>
              </a:r>
              <a:endParaRPr sz="3600" b="1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rgbClr val="FFFFFF"/>
                </a:solidFill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 b="1">
                  <a:solidFill>
                    <a:srgbClr val="FFFFFF"/>
                  </a:solidFill>
                </a:rPr>
                <a:t>PO</a:t>
              </a:r>
              <a:r>
                <a:rPr lang="en" b="1">
                  <a:solidFill>
                    <a:srgbClr val="FFFFFF"/>
                  </a:solidFill>
                </a:rPr>
                <a:t>PE FRANCIS - 2013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1718900" y="1529650"/>
              <a:ext cx="7380600" cy="7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200" b="1">
                  <a:solidFill>
                    <a:srgbClr val="FFFFFF"/>
                  </a:solidFill>
                </a:rPr>
                <a:t>… to develop a spirituality of service</a:t>
              </a:r>
              <a:endParaRPr sz="3200" b="1">
                <a:solidFill>
                  <a:srgbClr val="FFFFFF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337220" y="358770"/>
              <a:ext cx="4499685" cy="944575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lang="en-NZ" b="1" i="0" smtClean="0">
                  <a:ln w="9525" cap="flat" cmpd="sng">
                    <a:solidFill>
                      <a:srgbClr val="59595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solidFill>
                    <a:srgbClr val="FFFFFF"/>
                  </a:solidFill>
                  <a:latin typeface="Arial"/>
                </a:rPr>
                <a:t>HAERE  TUKUNA</a:t>
              </a:r>
              <a:endParaRPr b="1" i="0" dirty="0">
                <a:ln w="9525" cap="flat" cmpd="sng">
                  <a:solidFill>
                    <a:srgbClr val="595959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47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Caveat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Stasia</dc:creator>
  <cp:lastModifiedBy>Stasia</cp:lastModifiedBy>
  <cp:revision>10</cp:revision>
  <dcterms:modified xsi:type="dcterms:W3CDTF">2018-09-06T15:38:46Z</dcterms:modified>
</cp:coreProperties>
</file>