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Caveat" panose="020B060402020202020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e Nissen" initials="" lastIdx="2" clrIdx="0"/>
  <p:cmAuthor id="1" name="Lorraine McArthur" initials="" lastIdx="2" clrIdx="1"/>
  <p:cmAuthor id="2" name="Stasia Kennedy" initials="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286" autoAdjust="0"/>
  </p:normalViewPr>
  <p:slideViewPr>
    <p:cSldViewPr snapToGrid="0">
      <p:cViewPr varScale="1">
        <p:scale>
          <a:sx n="52" d="100"/>
          <a:sy n="52" d="100"/>
        </p:scale>
        <p:origin x="18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commentAuthors" Target="commentAuthor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2-12T03:38:16.505" idx="3">
    <p:pos x="6000" y="500"/>
    <p:text>I like this image because it is nature's version of a money tree</p:text>
  </p:cm>
  <p:cm authorId="0" dt="2018-02-12T03:38:16.505" idx="2">
    <p:pos x="6000" y="600"/>
    <p:text>Everyone would like a money tree:)</p:text>
  </p:cm>
  <p:cm authorId="1" dt="2018-03-19T02:07:05.317" idx="1">
    <p:pos x="6000" y="100"/>
    <p:text>Assets in the context of of the Synod direction relates to more than money;  buildings and people and money. I'm wondering if a different quote might do it - although it is a powerful one</p:text>
  </p:cm>
  <p:cm authorId="2" dt="2018-03-19T02:25:24.638" idx="1">
    <p:pos x="6000" y="200"/>
    <p:text>do you have a suggestion?</p:text>
  </p:cm>
  <p:cm authorId="1" dt="2018-03-19T02:43:24.241" idx="2">
    <p:pos x="6000" y="300"/>
    <p:text>I’m going to give this some thought and get back to you 😊</p:text>
  </p:cm>
  <p:cm authorId="0" dt="2018-03-19T02:54:04.952" idx="1">
    <p:pos x="6000" y="0"/>
    <p:text>This seems to be working
Press PLUS SYMBOL to add a comment
Press TICK SYMBOL to save comment</p:text>
  </p:cm>
  <p:cm authorId="2" dt="2018-03-19T02:54:04.952" idx="2">
    <p:pos x="6000" y="400"/>
    <p:text>Thanks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Luke+12&amp;version=ESV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SYNOD PRIORITY 4</a:t>
            </a:r>
            <a:r>
              <a:rPr lang="en-US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endParaRPr lang="en-NZ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US" sz="1100" b="1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 WHAINGA MATUA 4 O TE HĪKOI TAHI</a:t>
            </a:r>
            <a:endParaRPr lang="en-NZ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US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endParaRPr lang="en-NZ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GO YOU ARE SENT … to manage your assets wisely</a:t>
            </a:r>
            <a:endParaRPr lang="en-NZ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NZ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HAERE TUKUNA     </a:t>
            </a:r>
            <a:r>
              <a:rPr lang="en-US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… </a:t>
            </a:r>
            <a:r>
              <a:rPr lang="en-NZ" sz="1100" b="0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ki</a:t>
            </a:r>
            <a:r>
              <a:rPr lang="en-NZ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NZ" sz="1100" b="0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NZ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NZ" sz="1100" b="0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āta</a:t>
            </a:r>
            <a:r>
              <a:rPr lang="en-NZ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NZ" sz="1100" b="0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manaaki</a:t>
            </a:r>
            <a:r>
              <a:rPr lang="en-NZ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NZ" sz="1100" b="0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NZ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NZ" sz="1100" b="0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ngā</a:t>
            </a:r>
            <a:r>
              <a:rPr lang="en-NZ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NZ" sz="1100" b="0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rawa</a:t>
            </a:r>
            <a:endParaRPr lang="en-NZ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US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endParaRPr lang="en-NZ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“For where your treasure is, there your heart will be also”</a:t>
            </a:r>
            <a:endParaRPr lang="en-NZ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NZ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“Kei </a:t>
            </a:r>
            <a:r>
              <a:rPr lang="en-NZ" sz="1100" b="0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kōnā</a:t>
            </a:r>
            <a:r>
              <a:rPr lang="en-NZ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NZ" sz="1100" b="0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NZ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NZ" sz="1100" b="0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taonga</a:t>
            </a:r>
            <a:r>
              <a:rPr lang="en-NZ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NZ" sz="1100" b="0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kei</a:t>
            </a:r>
            <a:r>
              <a:rPr lang="en-NZ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NZ" sz="1100" b="0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kōnā</a:t>
            </a:r>
            <a:r>
              <a:rPr lang="en-NZ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NZ" sz="1100" b="0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hoki</a:t>
            </a:r>
            <a:r>
              <a:rPr lang="en-NZ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NZ" sz="1100" b="0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tōu</a:t>
            </a:r>
            <a:r>
              <a:rPr lang="en-NZ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NZ" sz="1100" b="0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ngākau</a:t>
            </a:r>
            <a:r>
              <a:rPr lang="en-NZ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”</a:t>
            </a:r>
            <a:endParaRPr lang="en-NZ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NZ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endParaRPr lang="en-NZ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NZ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Luke 12: 34</a:t>
            </a:r>
            <a:endParaRPr lang="en-NZ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NZ" sz="1100" b="1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Ruka</a:t>
            </a:r>
            <a:r>
              <a:rPr lang="en-NZ" sz="1100" b="1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12: 34</a:t>
            </a:r>
            <a:endParaRPr lang="en-NZ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NZ" sz="1100" b="1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endParaRPr lang="en-NZ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NZ" sz="1100" b="1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endParaRPr lang="en-NZ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NZ" sz="1100" b="1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 U L </a:t>
            </a:r>
            <a:r>
              <a:rPr lang="en-NZ" sz="1100" b="1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NZ" sz="1100" b="1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  T E X T</a:t>
            </a:r>
            <a:endParaRPr lang="en-NZ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NZ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Do Not Be Anxious</a:t>
            </a:r>
            <a:endParaRPr lang="en-NZ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NZ" sz="1100" b="1" i="1" u="none" strike="noStrike" cap="none" baseline="3000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22 </a:t>
            </a:r>
            <a:r>
              <a:rPr lang="en-NZ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And he said to his disciples, “Therefore I tell you, do not be anxious about your life, what you will eat, nor about your body, what you will put on. </a:t>
            </a:r>
            <a:endParaRPr lang="en-NZ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NZ" sz="1100" b="1" i="1" u="none" strike="noStrike" cap="none" baseline="3000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23 </a:t>
            </a:r>
            <a:r>
              <a:rPr lang="en-NZ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For life is more than food, and the body more than clothing.</a:t>
            </a:r>
            <a:endParaRPr lang="en-NZ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NZ" sz="1100" b="1" i="1" u="none" strike="noStrike" cap="none" baseline="3000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24 </a:t>
            </a:r>
            <a:r>
              <a:rPr lang="en-NZ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Consider the ravens: they neither sow nor reap, they have neither storehouse nor barn, and yet God feeds them. Of how much more value are you than the birds! </a:t>
            </a:r>
            <a:endParaRPr lang="en-NZ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NZ" sz="1100" b="1" i="1" u="none" strike="noStrike" cap="none" baseline="3000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25 </a:t>
            </a:r>
            <a:r>
              <a:rPr lang="en-NZ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And which of you by being anxious can add a single hour to his span of life?</a:t>
            </a:r>
            <a:r>
              <a:rPr lang="en-NZ" sz="1100" b="0" i="1" u="none" strike="noStrike" cap="none" baseline="3000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-NZ" sz="1100" b="0" i="1" u="none" strike="noStrike" cap="none" baseline="3000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c</a:t>
            </a:r>
            <a:r>
              <a:rPr lang="en-NZ" sz="1100" b="0" i="1" u="none" strike="noStrike" cap="none" baseline="3000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]</a:t>
            </a:r>
            <a:r>
              <a:rPr lang="en-NZ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endParaRPr lang="en-NZ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NZ" sz="1100" b="1" i="1" u="none" strike="noStrike" cap="none" baseline="3000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26 </a:t>
            </a:r>
            <a:r>
              <a:rPr lang="en-NZ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If then you are not able to do as small a thing as that, why are you anxious about the rest? </a:t>
            </a:r>
            <a:endParaRPr lang="en-NZ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NZ" sz="1100" b="1" i="1" u="none" strike="noStrike" cap="none" baseline="3000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27 </a:t>
            </a:r>
            <a:r>
              <a:rPr lang="en-NZ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Consider the lilies, how they grow: they neither toil nor spin,</a:t>
            </a:r>
            <a:r>
              <a:rPr lang="en-NZ" sz="1100" b="0" i="1" u="none" strike="noStrike" cap="none" baseline="3000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-NZ" sz="1100" b="0" i="1" u="none" strike="noStrike" cap="none" baseline="3000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d</a:t>
            </a:r>
            <a:r>
              <a:rPr lang="en-NZ" sz="1100" b="0" i="1" u="none" strike="noStrike" cap="none" baseline="3000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]</a:t>
            </a:r>
            <a:r>
              <a:rPr lang="en-NZ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yet I tell you, even Solomon in all his glory was not arrayed like one of these. </a:t>
            </a:r>
            <a:endParaRPr lang="en-NZ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NZ" sz="1100" b="1" i="1" u="none" strike="noStrike" cap="none" baseline="3000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28 </a:t>
            </a:r>
            <a:r>
              <a:rPr lang="en-NZ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But if God so clothes the grass, which is alive in the field today, and tomorrow is thrown into the oven, how much more will he clothe you, O you of little faith! </a:t>
            </a:r>
            <a:endParaRPr lang="en-NZ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NZ" sz="1100" b="1" i="1" u="none" strike="noStrike" cap="none" baseline="3000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29 </a:t>
            </a:r>
            <a:r>
              <a:rPr lang="en-NZ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And do not seek what you are to eat and what you are to drink, nor be worried. </a:t>
            </a:r>
            <a:endParaRPr lang="en-NZ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NZ" sz="1100" b="1" i="1" u="none" strike="noStrike" cap="none" baseline="3000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30 </a:t>
            </a:r>
            <a:r>
              <a:rPr lang="en-NZ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For all the nations of the world seek after these things, and your Father knows that you need them. </a:t>
            </a:r>
            <a:endParaRPr lang="en-NZ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NZ" sz="1100" b="1" i="1" u="none" strike="noStrike" cap="none" baseline="3000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31 </a:t>
            </a:r>
            <a:r>
              <a:rPr lang="en-NZ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Instead, seek his</a:t>
            </a:r>
            <a:r>
              <a:rPr lang="en-NZ" sz="1100" b="0" i="1" u="none" strike="noStrike" cap="none" baseline="3000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-NZ" sz="1100" b="0" i="1" u="none" strike="noStrike" cap="none" baseline="3000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e</a:t>
            </a:r>
            <a:r>
              <a:rPr lang="en-NZ" sz="1100" b="0" i="1" u="none" strike="noStrike" cap="none" baseline="3000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]</a:t>
            </a:r>
            <a:r>
              <a:rPr lang="en-NZ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kingdom, and these things will be added to you.</a:t>
            </a:r>
            <a:endParaRPr lang="en-NZ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NZ" sz="1100" b="1" i="1" u="none" strike="noStrike" cap="none" baseline="3000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32 </a:t>
            </a:r>
            <a:r>
              <a:rPr lang="en-NZ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“Fear not, little flock, for it is your Father's good pleasure to give you the kingdom. </a:t>
            </a:r>
            <a:endParaRPr lang="en-NZ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NZ" sz="1100" b="1" i="1" u="none" strike="noStrike" cap="none" baseline="3000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33 </a:t>
            </a:r>
            <a:r>
              <a:rPr lang="en-NZ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Sell your possessions, and give to the needy. Provide yourselves with moneybags that do not grow old, with a treasure in the heavens that does not fail, where no thief approaches</a:t>
            </a:r>
            <a:r>
              <a:rPr lang="en-NZ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and no moth destroys. </a:t>
            </a:r>
          </a:p>
          <a:p>
            <a:pPr marL="158750" indent="0">
              <a:buNone/>
            </a:pPr>
            <a:r>
              <a:rPr lang="en-NZ" sz="1100" b="1" i="0" u="none" strike="noStrike" cap="none" baseline="30000" dirty="0" smtClean="0">
                <a:solidFill>
                  <a:srgbClr val="FF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34 </a:t>
            </a:r>
            <a:r>
              <a:rPr lang="en-NZ" sz="1100" b="1" i="0" u="none" strike="noStrike" cap="none" dirty="0" smtClean="0">
                <a:solidFill>
                  <a:srgbClr val="FF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For where your treasure is, there will your heart be also</a:t>
            </a:r>
            <a:r>
              <a:rPr lang="en-NZ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NZ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endParaRPr lang="en-NZ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endParaRPr lang="en-NZ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Translations prepared by Deacon Danny </a:t>
            </a:r>
            <a:r>
              <a:rPr lang="en-US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Karatea</a:t>
            </a: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-Goddard, July 2018</a:t>
            </a:r>
            <a:endParaRPr lang="en-NZ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100" cy="5143500"/>
            <a:chOff x="0" y="0"/>
            <a:chExt cx="9144100" cy="5143500"/>
          </a:xfrm>
        </p:grpSpPr>
        <p:pic>
          <p:nvPicPr>
            <p:cNvPr id="54" name="Shape 54"/>
            <p:cNvPicPr preferRelativeResize="0"/>
            <p:nvPr/>
          </p:nvPicPr>
          <p:blipFill rotWithShape="1">
            <a:blip r:embed="rId3">
              <a:alphaModFix/>
            </a:blip>
            <a:srcRect l="4177" t="4529" b="12668"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" name="Shape 55"/>
            <p:cNvSpPr txBox="1"/>
            <p:nvPr/>
          </p:nvSpPr>
          <p:spPr>
            <a:xfrm>
              <a:off x="607075" y="3101150"/>
              <a:ext cx="5465100" cy="100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 dirty="0">
                  <a:solidFill>
                    <a:srgbClr val="FFD966"/>
                  </a:solidFill>
                  <a:latin typeface="Caveat"/>
                  <a:ea typeface="Caveat"/>
                  <a:cs typeface="Caveat"/>
                  <a:sym typeface="Caveat"/>
                </a:rPr>
                <a:t>For where your treasure is, </a:t>
              </a:r>
              <a:endParaRPr sz="3600" b="1" dirty="0">
                <a:solidFill>
                  <a:srgbClr val="FFD966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 dirty="0">
                  <a:solidFill>
                    <a:srgbClr val="FFD966"/>
                  </a:solidFill>
                  <a:latin typeface="Caveat"/>
                  <a:ea typeface="Caveat"/>
                  <a:cs typeface="Caveat"/>
                  <a:sym typeface="Caveat"/>
                </a:rPr>
                <a:t>there your heart will be also</a:t>
              </a:r>
              <a:endParaRPr sz="3000" b="1" dirty="0">
                <a:solidFill>
                  <a:srgbClr val="FFD966"/>
                </a:solidFill>
                <a:latin typeface="Caveat"/>
                <a:ea typeface="Caveat"/>
                <a:cs typeface="Caveat"/>
                <a:sym typeface="Caveat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 b="1" i="1" dirty="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rgbClr val="FFD966"/>
                  </a:solidFill>
                </a:rPr>
                <a:t>LUKE </a:t>
              </a:r>
              <a:r>
                <a:rPr lang="en" b="1" dirty="0" smtClean="0">
                  <a:solidFill>
                    <a:srgbClr val="FFD966"/>
                  </a:solidFill>
                </a:rPr>
                <a:t> 12: 34</a:t>
              </a:r>
              <a:endParaRPr b="1" dirty="0">
                <a:solidFill>
                  <a:srgbClr val="FFD966"/>
                </a:solidFill>
              </a:endParaRPr>
            </a:p>
          </p:txBody>
        </p:sp>
        <p:sp>
          <p:nvSpPr>
            <p:cNvPr id="56" name="Shape 56"/>
            <p:cNvSpPr txBox="1"/>
            <p:nvPr/>
          </p:nvSpPr>
          <p:spPr>
            <a:xfrm>
              <a:off x="3374500" y="1051650"/>
              <a:ext cx="5769600" cy="7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b="1" dirty="0">
                  <a:solidFill>
                    <a:srgbClr val="FFFFFF"/>
                  </a:solidFill>
                </a:rPr>
                <a:t>… to </a:t>
              </a:r>
              <a:r>
                <a:rPr lang="en" sz="2800" b="1" i="1" dirty="0">
                  <a:solidFill>
                    <a:schemeClr val="lt1"/>
                  </a:solidFill>
                </a:rPr>
                <a:t>manage your assets wisely</a:t>
              </a:r>
              <a:endParaRPr sz="2800" b="1" dirty="0">
                <a:solidFill>
                  <a:srgbClr val="FFFFFF"/>
                </a:solidFill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3670925" y="187375"/>
              <a:ext cx="5296121" cy="673074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lang="en-NZ" b="1" i="0" smtClean="0">
                  <a:ln w="9525" cap="flat" cmpd="sng">
                    <a:solidFill>
                      <a:srgbClr val="59595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solidFill>
                    <a:srgbClr val="FFFFFF"/>
                  </a:solidFill>
                  <a:latin typeface="Arial"/>
                </a:rPr>
                <a:t>HAERE  TUKUNA</a:t>
              </a:r>
              <a:endParaRPr b="1" i="0" dirty="0">
                <a:ln w="9525" cap="flat" cmpd="sng">
                  <a:solidFill>
                    <a:srgbClr val="595959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35</Words>
  <Application>Microsoft Office PowerPoint</Application>
  <PresentationFormat>On-screen Show (16:9)</PresentationFormat>
  <Paragraphs>37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Caveat</vt:lpstr>
      <vt:lpstr>Arial</vt:lpstr>
      <vt:lpstr>Calibri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Stasia</dc:creator>
  <cp:lastModifiedBy>Stasia</cp:lastModifiedBy>
  <cp:revision>14</cp:revision>
  <dcterms:modified xsi:type="dcterms:W3CDTF">2018-09-06T15:38:38Z</dcterms:modified>
</cp:coreProperties>
</file>