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veat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raine McArthur" initials="" lastIdx="2" clrIdx="0"/>
  <p:cmAuthor id="1" name="Stasia Kennedy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564" autoAdjust="0"/>
  </p:normalViewPr>
  <p:slideViewPr>
    <p:cSldViewPr snapToGrid="0">
      <p:cViewPr varScale="1">
        <p:scale>
          <a:sx n="48" d="100"/>
          <a:sy n="48" d="100"/>
        </p:scale>
        <p:origin x="19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9T02:41:12.298" idx="1">
    <p:pos x="6000" y="100"/>
    <p:text>This is a South Westland photo of Anthony on our veranda
and obviously a keeper</p:text>
  </p:cm>
  <p:cm authorId="0" dt="2018-03-19T02:48:06.968" idx="1">
    <p:pos x="6000" y="0"/>
    <p:text>This too is stunning - quote and image and Synod direction all in sync.  I love it!!!!</p:text>
  </p:cm>
  <p:cm authorId="0" dt="2018-03-19T02:48:06.968" idx="2">
    <p:pos x="6000" y="200"/>
    <p:text>I would say so 😊😊😊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40162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SYNOD PRIORITY 8 	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 WHAINGA MATUA 8 O TE HĪKOI TAHI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GO YOU ARE SENT 	…  to care for creation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HAERE TUKUNA     	... 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manaaki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ao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NZ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tūroa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58750" indent="0"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“Teach us to discover the worth of each thing, to be filled with awe and contemplation, to recognize that we are profoundly UNITED with every creature”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Akohia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mai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kite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atu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mana o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ngā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mea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katoa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ā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ihiihi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whaiwhakaaro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ā,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kia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mārama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ai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tātou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KOTAHI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manatapu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ngā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mea </a:t>
            </a:r>
            <a:r>
              <a:rPr lang="en-US" sz="1100" b="0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katoa</a:t>
            </a:r>
            <a:r>
              <a:rPr lang="en-US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.”  </a:t>
            </a: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Pope Francis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Pāpā</a:t>
            </a:r>
            <a:r>
              <a:rPr lang="en-US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1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Werahiko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ENCYCLICAL LETTER: </a:t>
            </a: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LAUDATO SI’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OF THE HOLY FATHER FRANCIS ON CARE FOR OUR COMMON HOME  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[2015]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 U L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  T E X T 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 prayer for our earth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All-powerful God, you are present in the whole universe and in the smallest of your creatures.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You embrace with your tenderness all that exists.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Pour out upon us the power of your love,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that we may protect life and beauty.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Fill us with peace, that we may live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as brothers and sisters, harming no one.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 God of the poor,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help us to rescue the abandoned and forgotten of this earth, so precious in your eyes.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Bring healing to our lives,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that we may protect the world and not prey on it,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that we may sow beauty, not pollution and destruction. Touch the hearts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of those who look only for gain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at the expense of the poor and the earth.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Teach us to discover the worth of each thing,</a:t>
            </a:r>
            <a:b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to be filled with awe and contemplation,</a:t>
            </a:r>
            <a:b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to recognize that we are profoundly united</a:t>
            </a:r>
            <a:b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1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with every creature</a:t>
            </a: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as we journey towards your infinite light.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We thank you for being with us each day.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Encourage us, we pray, in our struggle</a:t>
            </a:r>
            <a:b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for justice, love and peace.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1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58750" indent="0"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Translations prepared by Deacon Danny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Karatea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-Goddard, July 2018</a:t>
            </a:r>
            <a:endParaRPr lang="en-NZ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NZ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endParaRPr sz="1000" b="1" dirty="0"/>
          </a:p>
        </p:txBody>
      </p:sp>
    </p:spTree>
    <p:extLst>
      <p:ext uri="{BB962C8B-B14F-4D97-AF65-F5344CB8AC3E}">
        <p14:creationId xmlns:p14="http://schemas.microsoft.com/office/powerpoint/2010/main" val="250063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59634"/>
            <a:ext cx="9144003" cy="5143500"/>
            <a:chOff x="0" y="0"/>
            <a:chExt cx="9144003" cy="5143500"/>
          </a:xfrm>
        </p:grpSpPr>
        <p:pic>
          <p:nvPicPr>
            <p:cNvPr id="54" name="Shape 54"/>
            <p:cNvPicPr preferRelativeResize="0"/>
            <p:nvPr/>
          </p:nvPicPr>
          <p:blipFill rotWithShape="1">
            <a:blip r:embed="rId3">
              <a:alphaModFix/>
            </a:blip>
            <a:srcRect b="16036"/>
            <a:stretch/>
          </p:blipFill>
          <p:spPr>
            <a:xfrm>
              <a:off x="0" y="58457"/>
              <a:ext cx="9144003" cy="50850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Shape 55"/>
            <p:cNvSpPr txBox="1"/>
            <p:nvPr/>
          </p:nvSpPr>
          <p:spPr>
            <a:xfrm>
              <a:off x="1909942" y="3235631"/>
              <a:ext cx="6998100" cy="17605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i="1" dirty="0">
                  <a:latin typeface="Caveat"/>
                  <a:ea typeface="Caveat"/>
                  <a:cs typeface="Caveat"/>
                  <a:sym typeface="Caveat"/>
                </a:rPr>
                <a:t>        </a:t>
              </a:r>
              <a:r>
                <a:rPr lang="en" sz="3600" b="1" dirty="0" smtClean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to </a:t>
              </a:r>
              <a:r>
                <a:rPr lang="en" sz="36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recognize that we are profoundly </a:t>
              </a:r>
              <a:endParaRPr sz="3600" b="1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 dirty="0" smtClean="0">
                  <a:latin typeface="Caveat"/>
                  <a:ea typeface="Caveat"/>
                  <a:cs typeface="Caveat"/>
                  <a:sym typeface="Caveat"/>
                </a:rPr>
                <a:t>UNITED </a:t>
              </a:r>
              <a:r>
                <a:rPr lang="en" sz="5200" b="1" dirty="0">
                  <a:latin typeface="Caveat"/>
                  <a:ea typeface="Caveat"/>
                  <a:cs typeface="Caveat"/>
                  <a:sym typeface="Caveat"/>
                </a:rPr>
                <a:t>with every creature</a:t>
              </a:r>
              <a:endParaRPr sz="5200" b="1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solidFill>
                  <a:srgbClr val="FFFFFF"/>
                </a:solidFill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>
                  <a:solidFill>
                    <a:srgbClr val="FFFFFF"/>
                  </a:solidFill>
                </a:rPr>
                <a:t>POPE FRANCIS - 2015</a:t>
              </a:r>
              <a:endParaRPr b="1" dirty="0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1414825" y="0"/>
              <a:ext cx="7648200" cy="7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800" b="1" dirty="0">
                  <a:solidFill>
                    <a:schemeClr val="tx1"/>
                  </a:solidFill>
                </a:rPr>
                <a:t>… to care for creation</a:t>
              </a:r>
              <a:endParaRPr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 rot="-5400000">
              <a:off x="-1460155" y="2098770"/>
              <a:ext cx="4499685" cy="944575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lang="en-NZ" b="1" i="0" dirty="0" smtClean="0">
                  <a:ln w="9525" cap="flat" cmpd="sng">
                    <a:solidFill>
                      <a:srgbClr val="59595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solidFill>
                    <a:srgbClr val="FFFFFF"/>
                  </a:solidFill>
                  <a:latin typeface="Arial"/>
                </a:rPr>
                <a:t>HAERE  TUKUNA</a:t>
              </a:r>
              <a:endParaRPr b="1" i="0" dirty="0">
                <a:ln w="9525" cap="flat" cmpd="sng">
                  <a:solidFill>
                    <a:srgbClr val="595959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3130658" y="1114552"/>
              <a:ext cx="5777384" cy="19737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2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T</a:t>
              </a:r>
              <a:r>
                <a:rPr lang="en" sz="40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each us to discover the worth </a:t>
              </a:r>
              <a:endParaRPr sz="4000" b="1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of each thing, to be filled with </a:t>
              </a:r>
              <a:r>
                <a:rPr lang="en" sz="54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awe </a:t>
              </a:r>
              <a:r>
                <a:rPr lang="en" sz="40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and </a:t>
              </a:r>
              <a:r>
                <a:rPr lang="en" sz="5400" b="1" dirty="0">
                  <a:solidFill>
                    <a:srgbClr val="FFFFFF"/>
                  </a:solidFill>
                  <a:latin typeface="Caveat"/>
                  <a:ea typeface="Caveat"/>
                  <a:cs typeface="Caveat"/>
                  <a:sym typeface="Caveat"/>
                </a:rPr>
                <a:t>contemplation,</a:t>
              </a:r>
              <a:endParaRPr sz="1600" b="1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43</Words>
  <Application>Microsoft Office PowerPoint</Application>
  <PresentationFormat>On-screen Show (16:9)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Caveat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Stasia</dc:creator>
  <cp:lastModifiedBy>Stasia</cp:lastModifiedBy>
  <cp:revision>14</cp:revision>
  <dcterms:modified xsi:type="dcterms:W3CDTF">2018-09-06T15:37:15Z</dcterms:modified>
</cp:coreProperties>
</file>