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veat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sia Kennedy" initials="" lastIdx="2" clrIdx="0"/>
  <p:cmAuthor id="1" name="Lorraine McArthu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183" autoAdjust="0"/>
  </p:normalViewPr>
  <p:slideViewPr>
    <p:cSldViewPr snapToGrid="0">
      <p:cViewPr varScale="1">
        <p:scale>
          <a:sx n="41" d="100"/>
          <a:sy n="41" d="100"/>
        </p:scale>
        <p:origin x="21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9T01:53:57.149" idx="1">
    <p:pos x="6000" y="100"/>
    <p:text>This is stunning 😍</p:text>
  </p:cm>
  <p:cm authorId="0" dt="2018-03-19T02:41:52.806" idx="1">
    <p:pos x="6000" y="0"/>
    <p:text>I've got that JOY-JOY-JOY-JOY deep in my heart</p:text>
  </p:cm>
  <p:cm authorId="0" dt="2018-03-19T02:41:52.806" idx="2">
    <p:pos x="6000" y="200"/>
    <p:text>Ok - also a keeper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5341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.nz/books?id=zeRKCwAAQBAJ&amp;pg=PA161&amp;dq=POPE+FRANCIS+TWEET%22Christianity+spreads+through+the+JOY+of+disciples+who+know+that+they+are+loved+and+saved%22&amp;hl=en&amp;sa=X&amp;ved=0ahUKEwjquf3Z35PdAhWUFogKHZP5BWoQ6AEIKTAA#v=onepage&amp;q=POPE%20FRANCIS%20TWEET%22Christianity%20spreads%20through%20the%20JOY%20of%20disciples%20who%20know%20that%20they%20are%20loved%20and%20saved%22&amp;f=fals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SYNOD PRIORITY 9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 WHAINGA MATUA 9 O TE HĪKOI TAHI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 YOU ARE SENT 	…  to fellow Christians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HAERE TUKUNA     	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ō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tāua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whanaungatanga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Karaitiana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“Christianity spreads through the JOY of disciples who know that they are loved and saved”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horahia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whakapono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Karaitana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mā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HARIKOA o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ngā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ākonga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mārama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arohaina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ā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whakaorangia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rātou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.”</a:t>
            </a: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Pope Francis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Pāpā</a:t>
            </a: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Werahiko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Tweet  [Saturday, January 3, 2015]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Available on: </a:t>
            </a:r>
            <a:r>
              <a:rPr lang="en-NZ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books.google.co.nz/books?id=zeRKCwAAQBAJ&amp;pg=PA161&amp;dq=POPE+FRANCIS+TWEET%22Christianity+spreads+through+the+JOY+of+disciples+who+know+that+they+are+loved+and+saved%22&amp;hl=en&amp;sa=X&amp;ved=0ahUKEwjquf3Z35PdAhWUFogKHZP5BWoQ6AEIKTAA#v=onepage&amp;q=POPE%20FRANCIS%20TWEET%22Christianity%20spreads%20through%20the%20JOY%20of%20disciples%20who%20know%20that%20they%20are%20loved%20and%20saved%22&amp;f=false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N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Translations prepared by Deacon Danny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Karatea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-Goddard, July 2018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N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N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N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4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54" name="Shape 54"/>
            <p:cNvPicPr preferRelativeResize="0"/>
            <p:nvPr/>
          </p:nvPicPr>
          <p:blipFill rotWithShape="1">
            <a:blip r:embed="rId3">
              <a:alphaModFix/>
            </a:blip>
            <a:srcRect t="6302" b="5801"/>
            <a:stretch/>
          </p:blipFill>
          <p:spPr>
            <a:xfrm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Shape 55"/>
            <p:cNvSpPr txBox="1"/>
            <p:nvPr/>
          </p:nvSpPr>
          <p:spPr>
            <a:xfrm>
              <a:off x="1805959" y="527538"/>
              <a:ext cx="7338041" cy="3946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 smtClean="0">
                  <a:solidFill>
                    <a:srgbClr val="FFFC5C"/>
                  </a:solidFill>
                  <a:latin typeface="Caveat"/>
                  <a:ea typeface="Caveat"/>
                  <a:cs typeface="Caveat"/>
                  <a:sym typeface="Caveat"/>
                </a:rPr>
                <a:t>                    </a:t>
              </a:r>
              <a:r>
                <a:rPr lang="en" sz="3600" b="1" dirty="0" smtClean="0">
                  <a:solidFill>
                    <a:schemeClr val="tx1"/>
                  </a:solidFill>
                  <a:latin typeface="Caveat"/>
                  <a:ea typeface="Caveat"/>
                  <a:cs typeface="Caveat"/>
                  <a:sym typeface="Caveat"/>
                </a:rPr>
                <a:t>Christianity </a:t>
              </a:r>
              <a:r>
                <a:rPr lang="en" sz="3600" b="1" dirty="0">
                  <a:solidFill>
                    <a:schemeClr val="tx1"/>
                  </a:solidFill>
                  <a:latin typeface="Caveat"/>
                  <a:ea typeface="Caveat"/>
                  <a:cs typeface="Caveat"/>
                  <a:sym typeface="Caveat"/>
                </a:rPr>
                <a:t>spreads </a:t>
              </a:r>
              <a:r>
                <a:rPr lang="en" sz="3600" b="1" dirty="0" smtClean="0">
                  <a:solidFill>
                    <a:schemeClr val="tx1"/>
                  </a:solidFill>
                  <a:latin typeface="Caveat"/>
                  <a:ea typeface="Caveat"/>
                  <a:cs typeface="Caveat"/>
                  <a:sym typeface="Caveat"/>
                </a:rPr>
                <a:t>through</a:t>
              </a: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200" b="1" dirty="0" smtClean="0">
                <a:solidFill>
                  <a:srgbClr val="FFFC5C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b="1" dirty="0" smtClean="0">
                  <a:solidFill>
                    <a:srgbClr val="FFFC5C"/>
                  </a:solidFill>
                  <a:latin typeface="Caveat"/>
                  <a:ea typeface="Caveat"/>
                  <a:cs typeface="Caveat"/>
                  <a:sym typeface="Caveat"/>
                </a:rPr>
                <a:t>          </a:t>
              </a:r>
              <a:r>
                <a:rPr lang="en" sz="4800" b="1" dirty="0" smtClean="0">
                  <a:solidFill>
                    <a:schemeClr val="bg1"/>
                  </a:solidFill>
                  <a:latin typeface="Caveat"/>
                  <a:ea typeface="Caveat"/>
                  <a:cs typeface="Caveat"/>
                  <a:sym typeface="Caveat"/>
                </a:rPr>
                <a:t> the</a:t>
              </a:r>
              <a:r>
                <a:rPr lang="en" sz="5400" b="1" dirty="0" smtClean="0">
                  <a:solidFill>
                    <a:schemeClr val="bg1"/>
                  </a:solidFill>
                  <a:latin typeface="Caveat"/>
                  <a:ea typeface="Caveat"/>
                  <a:cs typeface="Caveat"/>
                  <a:sym typeface="Caveat"/>
                </a:rPr>
                <a:t>  </a:t>
              </a:r>
              <a:r>
                <a:rPr lang="en" sz="9600" b="1" dirty="0" smtClean="0">
                  <a:solidFill>
                    <a:srgbClr val="FFFC5C"/>
                  </a:solidFill>
                  <a:latin typeface="Caveat"/>
                  <a:ea typeface="Caveat"/>
                  <a:cs typeface="Caveat"/>
                  <a:sym typeface="Caveat"/>
                </a:rPr>
                <a:t>JOY</a:t>
              </a:r>
              <a:r>
                <a:rPr lang="en" sz="6000" b="1" dirty="0" smtClean="0">
                  <a:solidFill>
                    <a:srgbClr val="FFFC5C"/>
                  </a:solidFill>
                  <a:latin typeface="Caveat"/>
                  <a:ea typeface="Caveat"/>
                  <a:cs typeface="Caveat"/>
                  <a:sym typeface="Caveat"/>
                </a:rPr>
                <a:t> </a:t>
              </a:r>
              <a:r>
                <a:rPr lang="en" sz="4800" b="1" dirty="0">
                  <a:solidFill>
                    <a:schemeClr val="bg1"/>
                  </a:solidFill>
                  <a:latin typeface="Caveat"/>
                  <a:ea typeface="Caveat"/>
                  <a:cs typeface="Caveat"/>
                  <a:sym typeface="Caveat"/>
                </a:rPr>
                <a:t>of disciples </a:t>
              </a:r>
              <a:endParaRPr sz="4800" b="1" dirty="0">
                <a:solidFill>
                  <a:schemeClr val="bg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b="1" dirty="0" smtClean="0">
                  <a:solidFill>
                    <a:schemeClr val="bg1"/>
                  </a:solidFill>
                  <a:latin typeface="Caveat"/>
                  <a:ea typeface="Caveat"/>
                  <a:cs typeface="Caveat"/>
                  <a:sym typeface="Caveat"/>
                </a:rPr>
                <a:t>           who </a:t>
              </a:r>
              <a:r>
                <a:rPr lang="en" sz="4800" b="1" dirty="0">
                  <a:solidFill>
                    <a:schemeClr val="bg1"/>
                  </a:solidFill>
                  <a:latin typeface="Caveat"/>
                  <a:ea typeface="Caveat"/>
                  <a:cs typeface="Caveat"/>
                  <a:sym typeface="Caveat"/>
                </a:rPr>
                <a:t>know that they are</a:t>
              </a:r>
              <a:r>
                <a:rPr lang="en" sz="4400" b="1" dirty="0">
                  <a:solidFill>
                    <a:schemeClr val="bg1"/>
                  </a:solidFill>
                  <a:latin typeface="Caveat"/>
                  <a:ea typeface="Caveat"/>
                  <a:cs typeface="Caveat"/>
                  <a:sym typeface="Caveat"/>
                </a:rPr>
                <a:t> </a:t>
              </a:r>
              <a:endParaRPr lang="en" sz="4400" b="1" dirty="0" smtClean="0">
                <a:solidFill>
                  <a:schemeClr val="bg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6600" b="1" dirty="0" smtClean="0">
                  <a:solidFill>
                    <a:srgbClr val="FFFC5C"/>
                  </a:solidFill>
                  <a:latin typeface="Caveat"/>
                  <a:ea typeface="Caveat"/>
                  <a:cs typeface="Caveat"/>
                  <a:sym typeface="Caveat"/>
                </a:rPr>
                <a:t>       LOVED </a:t>
              </a:r>
              <a:r>
                <a:rPr lang="en" sz="4800" b="1" dirty="0" smtClean="0">
                  <a:solidFill>
                    <a:schemeClr val="bg1"/>
                  </a:solidFill>
                  <a:latin typeface="Caveat"/>
                  <a:ea typeface="Caveat"/>
                  <a:cs typeface="Caveat"/>
                  <a:sym typeface="Caveat"/>
                </a:rPr>
                <a:t>and </a:t>
              </a:r>
              <a:r>
                <a:rPr lang="en" sz="6600" b="1" dirty="0" smtClean="0">
                  <a:solidFill>
                    <a:srgbClr val="FFFC5C"/>
                  </a:solidFill>
                  <a:latin typeface="Caveat"/>
                  <a:ea typeface="Caveat"/>
                  <a:cs typeface="Caveat"/>
                  <a:sym typeface="Caveat"/>
                </a:rPr>
                <a:t>SAVED</a:t>
              </a:r>
              <a:endParaRPr sz="4800" b="1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</a:rPr>
                <a:t>POPE FRANCIS - 2015</a:t>
              </a:r>
              <a:endParaRPr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1414950" y="0"/>
              <a:ext cx="7648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rgbClr val="FFFFFF"/>
                  </a:solidFill>
                </a:rPr>
                <a:t>… to fellow Christians</a:t>
              </a:r>
              <a:endParaRPr sz="2800" b="1"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-5400000">
              <a:off x="-1460155" y="2098770"/>
              <a:ext cx="4499685" cy="9445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NZ" b="1" i="0" smtClean="0"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"/>
                </a:rPr>
                <a:t>HAERE  TUKUNA</a:t>
              </a:r>
              <a:endParaRPr b="1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40</Words>
  <Application>Microsoft Office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Caveat</vt:lpstr>
      <vt:lpstr>Arial</vt:lpstr>
      <vt:lpstr>Calibri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Stasia</dc:creator>
  <cp:lastModifiedBy>Stasia</cp:lastModifiedBy>
  <cp:revision>15</cp:revision>
  <dcterms:modified xsi:type="dcterms:W3CDTF">2018-09-06T15:37:04Z</dcterms:modified>
</cp:coreProperties>
</file>