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80436-EA7D-9028-AD98-8ACED9CC1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BBED1-B157-4032-52E6-C3072BEBB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C367D-236F-82C8-A6B9-F7B1BF5A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6D996-FB80-DA70-54D9-897EF7BC9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414F5-94B5-F74C-52DF-0C900B586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836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B6B6A-9BB0-2429-4A2F-83EB222D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60560-B25A-D4E0-122B-7ED1C38D4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01AB6-5427-38BC-EB43-25608F41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3BCB1-EEB7-5ACD-6FB0-6D3E204B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AEE5A-79EF-02D7-1518-EE5FD8DB9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665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7FBEC5-4D2E-07DF-0DE7-6F5A6E3E6F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CD5E2-67C5-2F72-B194-1B9A2A5D8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C9BC7-22F4-0AF2-79A7-8763AC02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998C1-EF82-9330-9F6F-9FEDA265B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37192-0CA6-1BE7-AD89-C7629498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21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DCF34-20F5-7525-5E1D-25EB35DA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C90AD-A7AF-83FB-645B-232A8E166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EEB49-19CF-9F6F-48CF-D983C3FE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3AA39-3A10-23BD-05E4-2208E020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B19B2-E336-5A60-F6D3-3B7AE80B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12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E7C3A-E09D-3D3F-2494-F147669A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40816-135E-5311-A9EC-4DD2CA8DC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8054D-0864-5194-A6B4-752044B1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46FBB-7C76-2E93-5E28-4BBB5BBB9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14A9F-9398-D2B2-4F34-9A3888CB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716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26D9-F94E-32FA-D9B8-EBB8D7A30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ED546-B39B-636C-0070-525FBFC40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0C1CE-AD9B-C787-4753-2957D7D91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F0C5B-2B17-AC4F-FE0C-9BC98475F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B4D77-EBEE-326A-DCC9-F353BEBC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1D4E1-D64E-6906-604A-97D4E24E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134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E453-F9B5-B133-3A45-39DE9E19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9F06D-6352-913D-FC35-904B18803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79A85-0ABA-54DA-00FE-C1C89BC8A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4204E-D09F-2DFB-3CDE-50EC0A89C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B6ECD6-A373-7D85-02F0-9B81E0FCE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E7118C-676F-1B6B-FB95-49F17961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911F5-73A0-790C-28C5-967FB06D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4EFF02-3BD1-F2F1-8525-5D1BC827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56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B648-783E-76CB-5F6C-D7B2CA7D1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97FB19-148E-0F15-B253-0E8DEC1AE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36386-EF55-E647-64C5-A072A827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01379-3F65-0824-F80A-57A4E2A6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132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DAB56-2443-F1D1-7B78-76CF493A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0E3BA-5F7F-63C5-BEF8-997372376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005D0-FBF7-E561-65E7-52DBF75C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471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CF98-EB21-8022-0882-AEA2EA392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A88F4-1DAB-3F97-03DF-16227CDB0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EB107-B5DE-6327-ACAE-724608BAE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8D9A5-28B5-8F1E-43E4-155979FC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F4F2F-04F5-35E2-1CBD-AF45BA70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ADD13-6FF8-4F67-D3AA-E41A854FD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383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459D-75BA-0FE8-EFE6-528E14ABB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16373-2D83-F749-7013-49C14CF5F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AD4FD-967C-6662-7CD3-DFDFBB9F9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1CEA4-2F3B-254A-8B7D-D30EA592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C1FA9-EEAD-3E3F-3910-505E3655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DF2DC-2056-FB3C-30D0-9D627021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419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76A9F-4DB2-22D4-C104-ABC2F0D4C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FEC39-CA7C-12EA-F2DE-CE705971A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FA9DB-684E-07F0-3387-8E3A8BD7C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1E53-BF74-4A3F-86A6-A9798EF1B7E8}" type="datetimeFigureOut">
              <a:rPr lang="en-NZ" smtClean="0"/>
              <a:t>27/09/2022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56EBE-D991-392A-34DC-58E967331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C464-B74E-8FF0-7278-F9ECF0C75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F767-9225-49AB-AAF3-6F17AFFD8A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1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2F53-801D-FF51-A95C-A8A89B92C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C4A39-E82B-3006-F9C3-2EC4B2452A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A85A62-241B-EC13-4BE2-757DC6F2F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55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F52F77DA60C14DA0D51C22DFCA4C81" ma:contentTypeVersion="18" ma:contentTypeDescription="Create a new document." ma:contentTypeScope="" ma:versionID="7578ad1c1b139d697f98ea3f431e1ab2">
  <xsd:schema xmlns:xsd="http://www.w3.org/2001/XMLSchema" xmlns:xs="http://www.w3.org/2001/XMLSchema" xmlns:p="http://schemas.microsoft.com/office/2006/metadata/properties" xmlns:ns2="60b5a77a-59c6-4eea-846e-6c82acd5391c" xmlns:ns3="cf6eed87-c313-4f01-a535-a7ecf38092dd" targetNamespace="http://schemas.microsoft.com/office/2006/metadata/properties" ma:root="true" ma:fieldsID="c68368d3d4ad32bd547ad47feb7aec08" ns2:_="" ns3:_="">
    <xsd:import namespace="60b5a77a-59c6-4eea-846e-6c82acd5391c"/>
    <xsd:import namespace="cf6eed87-c313-4f01-a535-a7ecf38092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5a77a-59c6-4eea-846e-6c82acd539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cc8994d-31da-4da7-8c85-957a94f8d3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6eed87-c313-4f01-a535-a7ecf38092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98be226-56d1-4eae-992c-4bb0df333559}" ma:internalName="TaxCatchAll" ma:showField="CatchAllData" ma:web="cf6eed87-c313-4f01-a535-a7ecf38092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b5a77a-59c6-4eea-846e-6c82acd5391c">
      <Terms xmlns="http://schemas.microsoft.com/office/infopath/2007/PartnerControls"/>
    </lcf76f155ced4ddcb4097134ff3c332f>
    <TaxCatchAll xmlns="cf6eed87-c313-4f01-a535-a7ecf38092dd" xsi:nil="true"/>
  </documentManagement>
</p:properties>
</file>

<file path=customXml/itemProps1.xml><?xml version="1.0" encoding="utf-8"?>
<ds:datastoreItem xmlns:ds="http://schemas.openxmlformats.org/officeDocument/2006/customXml" ds:itemID="{EA72E0B7-64A3-45EC-93F9-05439D732C46}"/>
</file>

<file path=customXml/itemProps2.xml><?xml version="1.0" encoding="utf-8"?>
<ds:datastoreItem xmlns:ds="http://schemas.openxmlformats.org/officeDocument/2006/customXml" ds:itemID="{AF116B1B-BF94-4926-843D-C89A2FA286C2}"/>
</file>

<file path=customXml/itemProps3.xml><?xml version="1.0" encoding="utf-8"?>
<ds:datastoreItem xmlns:ds="http://schemas.openxmlformats.org/officeDocument/2006/customXml" ds:itemID="{8B26F810-F2EC-406D-A02F-FFB4D3AEDD4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 T. Olsen</dc:creator>
  <cp:lastModifiedBy>Simone T. Olsen</cp:lastModifiedBy>
  <cp:revision>1</cp:revision>
  <dcterms:created xsi:type="dcterms:W3CDTF">2022-09-27T03:51:44Z</dcterms:created>
  <dcterms:modified xsi:type="dcterms:W3CDTF">2022-09-27T03:52:34Z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0x01010080F52F77DA60C14DA0D51C22DFCA4C81</vt:lpwstr>
  </property>
</Properties>
</file>