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0"/>
  </p:notesMasterIdLst>
  <p:sldIdLst>
    <p:sldId id="304" r:id="rId5"/>
    <p:sldId id="333" r:id="rId6"/>
    <p:sldId id="334" r:id="rId7"/>
    <p:sldId id="335" r:id="rId8"/>
    <p:sldId id="33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4F46"/>
    <a:srgbClr val="335AA8"/>
    <a:srgbClr val="D6402F"/>
    <a:srgbClr val="A118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99"/>
    <p:restoredTop sz="94694"/>
  </p:normalViewPr>
  <p:slideViewPr>
    <p:cSldViewPr snapToGrid="0">
      <p:cViewPr varScale="1">
        <p:scale>
          <a:sx n="105" d="100"/>
          <a:sy n="105" d="100"/>
        </p:scale>
        <p:origin x="13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nne Hensel" userId="e8d2297e-ba73-4861-8d2c-0d4950d15096" providerId="ADAL" clId="{462B1757-D716-497E-9CED-1169123ECAB8}"/>
    <pc:docChg chg="modSld">
      <pc:chgData name="Lucienne Hensel" userId="e8d2297e-ba73-4861-8d2c-0d4950d15096" providerId="ADAL" clId="{462B1757-D716-497E-9CED-1169123ECAB8}" dt="2025-01-22T01:34:40.085" v="3" actId="20577"/>
      <pc:docMkLst>
        <pc:docMk/>
      </pc:docMkLst>
      <pc:sldChg chg="modSp mod">
        <pc:chgData name="Lucienne Hensel" userId="e8d2297e-ba73-4861-8d2c-0d4950d15096" providerId="ADAL" clId="{462B1757-D716-497E-9CED-1169123ECAB8}" dt="2025-01-22T01:34:40.085" v="3" actId="20577"/>
        <pc:sldMkLst>
          <pc:docMk/>
          <pc:sldMk cId="3808352200" sldId="333"/>
        </pc:sldMkLst>
        <pc:spChg chg="mod">
          <ac:chgData name="Lucienne Hensel" userId="e8d2297e-ba73-4861-8d2c-0d4950d15096" providerId="ADAL" clId="{462B1757-D716-497E-9CED-1169123ECAB8}" dt="2025-01-22T01:34:40.085" v="3" actId="20577"/>
          <ac:spMkLst>
            <pc:docMk/>
            <pc:sldMk cId="3808352200" sldId="333"/>
            <ac:spMk id="3" creationId="{5356D31A-A8C1-F579-13B2-B36B84ADE8D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6DFC2-3085-444A-B2E0-1A51FB843F2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36126-5928-6F4B-A9E5-A30E9500B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22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C5CF2F-2D09-B037-9A77-F3D19C3C25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1CD2F0D-4F92-F279-5B73-7D9BDA1F2B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C9B050-F6C6-69CC-EC0D-A6D049A8E4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F5873-2287-D917-7952-EB25B9B3D9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36126-5928-6F4B-A9E5-A30E9500BC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207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B105E1-977B-F105-F753-2C8F46AF6C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D6F64C8-2249-20E3-41B5-5DF481B085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1A214AD-197C-6467-8173-888A8C7C1C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8B8FB9-3DFB-79DF-5419-B878F1C34D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36126-5928-6F4B-A9E5-A30E9500BC3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032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E65-2658-5D48-970E-5B85EB7E53C7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E0E-FF46-824B-9272-A939DFA3C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6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E65-2658-5D48-970E-5B85EB7E53C7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E0E-FF46-824B-9272-A939DFA3C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1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E65-2658-5D48-970E-5B85EB7E53C7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E0E-FF46-824B-9272-A939DFA3C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6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E65-2658-5D48-970E-5B85EB7E53C7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E0E-FF46-824B-9272-A939DFA3C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08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E65-2658-5D48-970E-5B85EB7E53C7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E0E-FF46-824B-9272-A939DFA3C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9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E65-2658-5D48-970E-5B85EB7E53C7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E0E-FF46-824B-9272-A939DFA3C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01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E65-2658-5D48-970E-5B85EB7E53C7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E0E-FF46-824B-9272-A939DFA3C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761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E65-2658-5D48-970E-5B85EB7E53C7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E0E-FF46-824B-9272-A939DFA3C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4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E65-2658-5D48-970E-5B85EB7E53C7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E0E-FF46-824B-9272-A939DFA3C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4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E65-2658-5D48-970E-5B85EB7E53C7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E0E-FF46-824B-9272-A939DFA3C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53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E65-2658-5D48-970E-5B85EB7E53C7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E0E-FF46-824B-9272-A939DFA3C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70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1FCE65-2658-5D48-970E-5B85EB7E53C7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993E0E-FF46-824B-9272-A939DFA3C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24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744FA8-9AF4-3C56-7219-EEB4BA6DD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logo&#10;&#10;Description automatically generated">
            <a:extLst>
              <a:ext uri="{FF2B5EF4-FFF2-40B4-BE49-F238E27FC236}">
                <a16:creationId xmlns:a16="http://schemas.microsoft.com/office/drawing/2014/main" id="{C47D3C36-F20C-7510-2CEA-7286AD37CF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07819"/>
            <a:ext cx="9144000" cy="364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698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E46BF-62ED-FE78-4C6F-A978578D1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i-NZ" sz="6000" dirty="0">
                <a:solidFill>
                  <a:srgbClr val="1C4F46"/>
                </a:solidFill>
              </a:rPr>
              <a:t>Jubilee Prayer</a:t>
            </a:r>
            <a:endParaRPr lang="en-US" sz="6000" dirty="0">
              <a:solidFill>
                <a:srgbClr val="1C4F4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6D31A-A8C1-F579-13B2-B36B84ADE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9689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0" i="0" dirty="0">
                <a:solidFill>
                  <a:srgbClr val="4A4A4A"/>
                </a:solidFill>
                <a:effectLst/>
                <a:latin typeface="Rubik"/>
              </a:rPr>
              <a:t>Father in heaven,</a:t>
            </a:r>
            <a:br>
              <a:rPr lang="en-US" sz="4000" dirty="0"/>
            </a:br>
            <a:r>
              <a:rPr lang="en-US" sz="4000" b="0" i="0" dirty="0">
                <a:solidFill>
                  <a:srgbClr val="4A4A4A"/>
                </a:solidFill>
                <a:effectLst/>
                <a:latin typeface="Rubik"/>
              </a:rPr>
              <a:t>may the </a:t>
            </a:r>
            <a:r>
              <a:rPr lang="en-US" sz="4000" b="0" i="1" dirty="0">
                <a:solidFill>
                  <a:srgbClr val="4A4A4A"/>
                </a:solidFill>
                <a:effectLst/>
                <a:latin typeface="Rubik"/>
              </a:rPr>
              <a:t>faith</a:t>
            </a:r>
            <a:r>
              <a:rPr lang="en-US" sz="4000" b="0" i="0" dirty="0">
                <a:solidFill>
                  <a:srgbClr val="4A4A4A"/>
                </a:solidFill>
                <a:effectLst/>
                <a:latin typeface="Rubik"/>
              </a:rPr>
              <a:t> you have given us</a:t>
            </a:r>
            <a:br>
              <a:rPr lang="en-US" sz="4000" dirty="0"/>
            </a:br>
            <a:r>
              <a:rPr lang="en-US" sz="4000" b="0" i="0" dirty="0">
                <a:solidFill>
                  <a:srgbClr val="4A4A4A"/>
                </a:solidFill>
                <a:effectLst/>
                <a:latin typeface="Rubik"/>
              </a:rPr>
              <a:t>in your son, Jesus Christ, our brother,</a:t>
            </a:r>
            <a:br>
              <a:rPr lang="en-US" sz="4000" dirty="0"/>
            </a:br>
            <a:r>
              <a:rPr lang="en-US" sz="4000" b="0" i="0" dirty="0">
                <a:solidFill>
                  <a:srgbClr val="4A4A4A"/>
                </a:solidFill>
                <a:effectLst/>
                <a:latin typeface="Rubik"/>
              </a:rPr>
              <a:t>and the flame </a:t>
            </a:r>
            <a:r>
              <a:rPr lang="en-US" sz="4000" b="0" i="0">
                <a:solidFill>
                  <a:srgbClr val="4A4A4A"/>
                </a:solidFill>
                <a:effectLst/>
                <a:latin typeface="Rubik"/>
              </a:rPr>
              <a:t>of </a:t>
            </a:r>
            <a:r>
              <a:rPr lang="en-US" sz="4000" b="0" i="1">
                <a:solidFill>
                  <a:srgbClr val="4A4A4A"/>
                </a:solidFill>
                <a:effectLst/>
                <a:latin typeface="Rubik"/>
              </a:rPr>
              <a:t>love</a:t>
            </a:r>
            <a:r>
              <a:rPr lang="en-US" sz="4000" b="0" i="0">
                <a:solidFill>
                  <a:srgbClr val="4A4A4A"/>
                </a:solidFill>
                <a:effectLst/>
                <a:latin typeface="Rubik"/>
              </a:rPr>
              <a:t> </a:t>
            </a:r>
            <a:r>
              <a:rPr lang="en-US" sz="4000" b="0" i="0" dirty="0">
                <a:solidFill>
                  <a:srgbClr val="4A4A4A"/>
                </a:solidFill>
                <a:effectLst/>
                <a:latin typeface="Rubik"/>
              </a:rPr>
              <a:t>enkindled</a:t>
            </a:r>
            <a:br>
              <a:rPr lang="en-US" sz="4000" dirty="0"/>
            </a:br>
            <a:r>
              <a:rPr lang="en-US" sz="4000" b="0" i="0" dirty="0">
                <a:solidFill>
                  <a:srgbClr val="4A4A4A"/>
                </a:solidFill>
                <a:effectLst/>
                <a:latin typeface="Rubik"/>
              </a:rPr>
              <a:t>in our hearts by the Holy Spirit,</a:t>
            </a:r>
            <a:br>
              <a:rPr lang="en-US" sz="4000" dirty="0"/>
            </a:br>
            <a:r>
              <a:rPr lang="en-US" sz="4000" b="0" i="0" dirty="0">
                <a:solidFill>
                  <a:srgbClr val="4A4A4A"/>
                </a:solidFill>
                <a:effectLst/>
                <a:latin typeface="Rubik"/>
              </a:rPr>
              <a:t>reawaken in us the blessed hope</a:t>
            </a:r>
            <a:br>
              <a:rPr lang="en-US" sz="4000" dirty="0"/>
            </a:br>
            <a:r>
              <a:rPr lang="en-US" sz="4000" b="0" i="0" dirty="0">
                <a:solidFill>
                  <a:srgbClr val="4A4A4A"/>
                </a:solidFill>
                <a:effectLst/>
                <a:latin typeface="Rubik"/>
              </a:rPr>
              <a:t>for the coming of your Kingdom.</a:t>
            </a:r>
            <a:endParaRPr lang="en-US" sz="4000" dirty="0"/>
          </a:p>
        </p:txBody>
      </p:sp>
      <p:pic>
        <p:nvPicPr>
          <p:cNvPr id="1026" name="Picture 2" descr="Official Logo of Jubilee unveiled - Vatican News">
            <a:extLst>
              <a:ext uri="{FF2B5EF4-FFF2-40B4-BE49-F238E27FC236}">
                <a16:creationId xmlns:a16="http://schemas.microsoft.com/office/drawing/2014/main" id="{5C9C3CB0-D5B4-7D36-B7FB-57B0932ABE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5270" y="253496"/>
            <a:ext cx="2379536" cy="2233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8352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93503D-45EB-E084-EDC0-C382B59613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8E8B6-1E2A-D89D-2A88-3C541D4FA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6616"/>
            <a:ext cx="7886700" cy="58203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0" i="0" dirty="0">
                <a:solidFill>
                  <a:srgbClr val="4A4A4A"/>
                </a:solidFill>
                <a:effectLst/>
                <a:latin typeface="Rubik"/>
              </a:rPr>
              <a:t>May your grace transform </a:t>
            </a:r>
            <a:br>
              <a:rPr lang="en-US" sz="4000" b="0" i="0" dirty="0">
                <a:solidFill>
                  <a:srgbClr val="4A4A4A"/>
                </a:solidFill>
                <a:effectLst/>
                <a:latin typeface="Rubik"/>
              </a:rPr>
            </a:br>
            <a:r>
              <a:rPr lang="en-US" sz="4000" b="0" i="0" dirty="0">
                <a:solidFill>
                  <a:srgbClr val="4A4A4A"/>
                </a:solidFill>
                <a:effectLst/>
                <a:latin typeface="Rubik"/>
              </a:rPr>
              <a:t>us into tireless cultivators </a:t>
            </a:r>
            <a:br>
              <a:rPr lang="en-US" sz="4000" b="0" i="0" dirty="0">
                <a:solidFill>
                  <a:srgbClr val="4A4A4A"/>
                </a:solidFill>
                <a:effectLst/>
                <a:latin typeface="Rubik"/>
              </a:rPr>
            </a:br>
            <a:r>
              <a:rPr lang="en-US" sz="4000" b="0" i="0" dirty="0">
                <a:solidFill>
                  <a:srgbClr val="4A4A4A"/>
                </a:solidFill>
                <a:effectLst/>
                <a:latin typeface="Rubik"/>
              </a:rPr>
              <a:t>of the seeds of the Gospel.</a:t>
            </a:r>
          </a:p>
          <a:p>
            <a:pPr marL="0" indent="0">
              <a:buNone/>
            </a:pPr>
            <a:endParaRPr lang="en-US" sz="4000" b="0" i="0" dirty="0">
              <a:solidFill>
                <a:srgbClr val="4A4A4A"/>
              </a:solidFill>
              <a:effectLst/>
              <a:latin typeface="Rubik"/>
            </a:endParaRPr>
          </a:p>
          <a:p>
            <a:pPr marL="0" indent="0">
              <a:buNone/>
            </a:pPr>
            <a:r>
              <a:rPr lang="en-US" sz="4000" b="0" i="0" dirty="0">
                <a:solidFill>
                  <a:srgbClr val="4A4A4A"/>
                </a:solidFill>
                <a:effectLst/>
                <a:latin typeface="Rubik"/>
              </a:rPr>
              <a:t>May those seeds transform from within both humanity and the whole cosmos in the sure expectation of a new heaven and a new earth, when, with the powers of Evil vanquished, your glory will shine eternally.</a:t>
            </a:r>
            <a:endParaRPr lang="en-US" sz="4000" dirty="0"/>
          </a:p>
        </p:txBody>
      </p:sp>
      <p:pic>
        <p:nvPicPr>
          <p:cNvPr id="6" name="Picture 2" descr="Official Logo of Jubilee unveiled - Vatican News">
            <a:extLst>
              <a:ext uri="{FF2B5EF4-FFF2-40B4-BE49-F238E27FC236}">
                <a16:creationId xmlns:a16="http://schemas.microsoft.com/office/drawing/2014/main" id="{9D3FF68E-63CA-2700-7D4D-E01177CEF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566" y="356616"/>
            <a:ext cx="2379536" cy="2233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337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398D3B-01F9-031A-C13F-C4231A2D40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A1DA9-1A89-3CA4-277F-9281A1DA3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3077639"/>
            <a:ext cx="8058150" cy="6409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0" i="0" dirty="0">
                <a:solidFill>
                  <a:srgbClr val="4A4A4A"/>
                </a:solidFill>
                <a:effectLst/>
                <a:latin typeface="Rubik"/>
              </a:rPr>
              <a:t>May that same grace spread the joy and peace of our Redeemer throughout the earth.</a:t>
            </a:r>
          </a:p>
          <a:p>
            <a:pPr marL="0" indent="0">
              <a:buNone/>
            </a:pPr>
            <a:r>
              <a:rPr lang="en-US" sz="4000" b="0" i="0" dirty="0">
                <a:solidFill>
                  <a:srgbClr val="4A4A4A"/>
                </a:solidFill>
                <a:effectLst/>
                <a:latin typeface="Rubik"/>
              </a:rPr>
              <a:t>To you our God, eternally blessed, </a:t>
            </a:r>
            <a:br>
              <a:rPr lang="en-US" sz="4000" b="0" i="0" dirty="0">
                <a:solidFill>
                  <a:srgbClr val="4A4A4A"/>
                </a:solidFill>
                <a:effectLst/>
                <a:latin typeface="Rubik"/>
              </a:rPr>
            </a:br>
            <a:r>
              <a:rPr lang="en-US" sz="4000" b="0" i="0" dirty="0">
                <a:solidFill>
                  <a:srgbClr val="4A4A4A"/>
                </a:solidFill>
                <a:effectLst/>
                <a:latin typeface="Rubik"/>
              </a:rPr>
              <a:t>be glory and praise for ever.  </a:t>
            </a:r>
          </a:p>
          <a:p>
            <a:pPr marL="0" indent="0">
              <a:buNone/>
            </a:pPr>
            <a:r>
              <a:rPr lang="en-US" sz="4000" b="0" i="0" dirty="0">
                <a:solidFill>
                  <a:srgbClr val="4A4A4A"/>
                </a:solidFill>
                <a:effectLst/>
                <a:latin typeface="Rubik"/>
              </a:rPr>
              <a:t>Amen.</a:t>
            </a:r>
            <a:endParaRPr lang="en-US" sz="4000" dirty="0"/>
          </a:p>
        </p:txBody>
      </p:sp>
      <p:pic>
        <p:nvPicPr>
          <p:cNvPr id="2" name="Picture 2" descr="Official Logo of Jubilee unveiled - Vatican News">
            <a:extLst>
              <a:ext uri="{FF2B5EF4-FFF2-40B4-BE49-F238E27FC236}">
                <a16:creationId xmlns:a16="http://schemas.microsoft.com/office/drawing/2014/main" id="{C8601E33-2102-EC8A-3506-CD711120AB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006" y="246095"/>
            <a:ext cx="2379536" cy="2233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B920431-3ACE-F8C5-209D-51F72087C60B}"/>
              </a:ext>
            </a:extLst>
          </p:cNvPr>
          <p:cNvSpPr txBox="1"/>
          <p:nvPr/>
        </p:nvSpPr>
        <p:spPr>
          <a:xfrm>
            <a:off x="542925" y="246095"/>
            <a:ext cx="5986081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4000" b="0" i="0" dirty="0">
                <a:solidFill>
                  <a:srgbClr val="4A4A4A"/>
                </a:solidFill>
                <a:effectLst/>
                <a:latin typeface="Rubik"/>
              </a:rPr>
              <a:t>May the grace of the Jubilee reawaken in us, Pilgrims of Hope, a yearning for the treasures of heaven.</a:t>
            </a:r>
          </a:p>
          <a:p>
            <a:pPr marL="0" indent="0">
              <a:buNone/>
            </a:pPr>
            <a:endParaRPr lang="en-US" sz="1800" b="0" i="0" dirty="0">
              <a:solidFill>
                <a:srgbClr val="4A4A4A"/>
              </a:solidFill>
              <a:effectLst/>
              <a:latin typeface="Rubik"/>
            </a:endParaRPr>
          </a:p>
        </p:txBody>
      </p:sp>
    </p:spTree>
    <p:extLst>
      <p:ext uri="{BB962C8B-B14F-4D97-AF65-F5344CB8AC3E}">
        <p14:creationId xmlns:p14="http://schemas.microsoft.com/office/powerpoint/2010/main" val="351969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035932-6785-A97F-DCA6-587F181869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logo&#10;&#10;Description automatically generated">
            <a:extLst>
              <a:ext uri="{FF2B5EF4-FFF2-40B4-BE49-F238E27FC236}">
                <a16:creationId xmlns:a16="http://schemas.microsoft.com/office/drawing/2014/main" id="{82D7BB6E-9861-FFD4-A9EC-BF68EA07F3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07820"/>
            <a:ext cx="9144000" cy="364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850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a45032-d3ea-467a-85bb-e347ecad99a2">
      <Terms xmlns="http://schemas.microsoft.com/office/infopath/2007/PartnerControls"/>
    </lcf76f155ced4ddcb4097134ff3c332f>
    <TaxCatchAll xmlns="f8cc041f-bfb1-4917-9bed-b9d87eb543c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D86F43B8BE594D8D725DB2E8E389E9" ma:contentTypeVersion="15" ma:contentTypeDescription="Create a new document." ma:contentTypeScope="" ma:versionID="c7a35d665f7926aa0ae4f910899a5125">
  <xsd:schema xmlns:xsd="http://www.w3.org/2001/XMLSchema" xmlns:xs="http://www.w3.org/2001/XMLSchema" xmlns:p="http://schemas.microsoft.com/office/2006/metadata/properties" xmlns:ns2="b4a45032-d3ea-467a-85bb-e347ecad99a2" xmlns:ns3="f8cc041f-bfb1-4917-9bed-b9d87eb543c8" targetNamespace="http://schemas.microsoft.com/office/2006/metadata/properties" ma:root="true" ma:fieldsID="4407ac5288dc58a1a017b63e03a750b8" ns2:_="" ns3:_="">
    <xsd:import namespace="b4a45032-d3ea-467a-85bb-e347ecad99a2"/>
    <xsd:import namespace="f8cc041f-bfb1-4917-9bed-b9d87eb543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45032-d3ea-467a-85bb-e347ecad99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07eeb1bd-dfcc-4299-bc2a-80b364cf1bd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cc041f-bfb1-4917-9bed-b9d87eb543c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35c73a2-ee5f-4fc1-8cd5-decb2ad73a61}" ma:internalName="TaxCatchAll" ma:showField="CatchAllData" ma:web="f8cc041f-bfb1-4917-9bed-b9d87eb543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6CF4FB-4F43-486C-8EEB-A699F92AFC07}">
  <ds:schemaRefs>
    <ds:schemaRef ds:uri="http://schemas.microsoft.com/office/2006/metadata/properties"/>
    <ds:schemaRef ds:uri="http://schemas.microsoft.com/office/infopath/2007/PartnerControls"/>
    <ds:schemaRef ds:uri="b4a45032-d3ea-467a-85bb-e347ecad99a2"/>
    <ds:schemaRef ds:uri="f8cc041f-bfb1-4917-9bed-b9d87eb543c8"/>
  </ds:schemaRefs>
</ds:datastoreItem>
</file>

<file path=customXml/itemProps2.xml><?xml version="1.0" encoding="utf-8"?>
<ds:datastoreItem xmlns:ds="http://schemas.openxmlformats.org/officeDocument/2006/customXml" ds:itemID="{05F7E81F-6A73-484B-9642-190ED8807E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81BD2E-4440-410A-AAC8-6DF276173C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a45032-d3ea-467a-85bb-e347ecad99a2"/>
    <ds:schemaRef ds:uri="f8cc041f-bfb1-4917-9bed-b9d87eb543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1094</TotalTime>
  <Words>171</Words>
  <Application>Microsoft Office PowerPoint</Application>
  <PresentationFormat>On-screen Show (4:3)</PresentationFormat>
  <Paragraphs>11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Rubik</vt:lpstr>
      <vt:lpstr>Office Theme</vt:lpstr>
      <vt:lpstr>PowerPoint Presentation</vt:lpstr>
      <vt:lpstr>Jubilee Prayer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Trevor's PC</dc:creator>
  <cp:lastModifiedBy>Lucienne Hensel</cp:lastModifiedBy>
  <cp:revision>7</cp:revision>
  <dcterms:created xsi:type="dcterms:W3CDTF">2024-11-19T22:30:21Z</dcterms:created>
  <dcterms:modified xsi:type="dcterms:W3CDTF">2025-01-22T01:34:48Z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0x0101004CD86F43B8BE594D8D725DB2E8E389E9</vt:lpwstr>
  </property>
  <property fmtid="{D5CDD505-2E9C-101B-9397-08002B2CF9AE}" pid="3" name="MediaServiceImageTags">
    <vt:lpwstr/>
  </property>
</Properties>
</file>